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5" y="1655064"/>
            <a:ext cx="4462272" cy="2395772"/>
          </a:xfrm>
        </p:spPr>
        <p:txBody>
          <a:bodyPr/>
          <a:lstStyle/>
          <a:p>
            <a:r>
              <a:rPr lang="en-US" sz="6000" dirty="0" err="1" smtClean="0"/>
              <a:t>Kviz</a:t>
            </a:r>
            <a:r>
              <a:rPr lang="en-US" sz="6000" dirty="0" smtClean="0"/>
              <a:t> o </a:t>
            </a:r>
            <a:r>
              <a:rPr lang="en-US" sz="6000" dirty="0" err="1" smtClean="0"/>
              <a:t>knjizi</a:t>
            </a:r>
            <a:r>
              <a:rPr lang="en-US" sz="6000" dirty="0" smtClean="0"/>
              <a:t> </a:t>
            </a:r>
            <a:r>
              <a:rPr lang="en-US" sz="6000" dirty="0"/>
              <a:t>G</a:t>
            </a:r>
            <a:r>
              <a:rPr lang="en-US" sz="6000" dirty="0" smtClean="0"/>
              <a:t>umi-</a:t>
            </a:r>
            <a:r>
              <a:rPr lang="en-US" sz="6000" dirty="0" err="1" smtClean="0"/>
              <a:t>gumi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4107350" cy="1096899"/>
          </a:xfrm>
        </p:spPr>
        <p:txBody>
          <a:bodyPr/>
          <a:lstStyle/>
          <a:p>
            <a:r>
              <a:rPr lang="en-US" dirty="0" smtClean="0"/>
              <a:t>Ela </a:t>
            </a:r>
            <a:r>
              <a:rPr lang="en-US" dirty="0" err="1" smtClean="0"/>
              <a:t>Đirlić</a:t>
            </a:r>
            <a:r>
              <a:rPr lang="en-US" dirty="0" smtClean="0"/>
              <a:t>, 7.a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39" y="1097280"/>
            <a:ext cx="2478405" cy="414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</a:t>
            </a:r>
            <a:r>
              <a:rPr lang="en-US" dirty="0" smtClean="0"/>
              <a:t>. Marina je </a:t>
            </a:r>
            <a:r>
              <a:rPr lang="en-US" dirty="0" err="1" smtClean="0"/>
              <a:t>pobjegla</a:t>
            </a:r>
            <a:r>
              <a:rPr lang="en-US" dirty="0" smtClean="0"/>
              <a:t> od </a:t>
            </a:r>
            <a:r>
              <a:rPr lang="en-US" dirty="0" err="1" smtClean="0"/>
              <a:t>kuće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napisala</a:t>
            </a:r>
            <a:r>
              <a:rPr lang="en-US" dirty="0" smtClean="0"/>
              <a:t> </a:t>
            </a:r>
            <a:r>
              <a:rPr lang="en-US" dirty="0" err="1" smtClean="0"/>
              <a:t>pismo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vratiti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</a:t>
            </a:r>
            <a:r>
              <a:rPr lang="en-US" dirty="0" err="1" smtClean="0"/>
              <a:t>naraste</a:t>
            </a:r>
            <a:r>
              <a:rPr lang="en-US" dirty="0" smtClean="0"/>
              <a:t> </a:t>
            </a:r>
            <a:r>
              <a:rPr lang="en-US" dirty="0" err="1" smtClean="0"/>
              <a:t>kosa</a:t>
            </a:r>
            <a:r>
              <a:rPr lang="en-US" dirty="0" smtClean="0"/>
              <a:t>, </a:t>
            </a:r>
            <a:r>
              <a:rPr lang="en-US" dirty="0" err="1" smtClean="0"/>
              <a:t>ali</a:t>
            </a:r>
            <a:r>
              <a:rPr lang="en-US" dirty="0" smtClean="0"/>
              <a:t> je </a:t>
            </a:r>
            <a:r>
              <a:rPr lang="en-US" dirty="0" err="1" smtClean="0"/>
              <a:t>ubrzo</a:t>
            </a:r>
            <a:r>
              <a:rPr lang="en-US" dirty="0" smtClean="0"/>
              <a:t> </a:t>
            </a:r>
            <a:r>
              <a:rPr lang="en-US" dirty="0" err="1" smtClean="0"/>
              <a:t>odustala</a:t>
            </a:r>
            <a:r>
              <a:rPr lang="en-US" dirty="0" smtClean="0"/>
              <a:t>, </a:t>
            </a:r>
            <a:r>
              <a:rPr lang="en-US" dirty="0" err="1" smtClean="0"/>
              <a:t>vratila</a:t>
            </a:r>
            <a:r>
              <a:rPr lang="en-US" dirty="0" smtClean="0"/>
              <a:t> se </a:t>
            </a:r>
            <a:r>
              <a:rPr lang="en-US" dirty="0" err="1" smtClean="0"/>
              <a:t>doma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poderala</a:t>
            </a:r>
            <a:r>
              <a:rPr lang="en-US" dirty="0" smtClean="0"/>
              <a:t> </a:t>
            </a:r>
            <a:r>
              <a:rPr lang="en-US" dirty="0" err="1" smtClean="0"/>
              <a:t>pismo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694176"/>
            <a:ext cx="8596668" cy="23471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TOČNO                      NETOČNO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883664" y="3520440"/>
            <a:ext cx="1792224" cy="969264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9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Darko</a:t>
            </a:r>
            <a:r>
              <a:rPr lang="en-US" dirty="0" smtClean="0"/>
              <a:t> </a:t>
            </a:r>
            <a:r>
              <a:rPr lang="en-US" dirty="0" err="1" smtClean="0"/>
              <a:t>napravili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Marinu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ošišali</a:t>
            </a:r>
            <a:r>
              <a:rPr lang="en-US" sz="2400" dirty="0" smtClean="0"/>
              <a:t> se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čelavo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ispekli</a:t>
            </a:r>
            <a:r>
              <a:rPr lang="en-US" sz="2400" dirty="0" smtClean="0"/>
              <a:t> </a:t>
            </a:r>
            <a:r>
              <a:rPr lang="en-US" sz="2400" dirty="0" err="1" smtClean="0"/>
              <a:t>joj</a:t>
            </a:r>
            <a:r>
              <a:rPr lang="en-US" sz="2400" dirty="0" smtClean="0"/>
              <a:t> </a:t>
            </a:r>
            <a:r>
              <a:rPr lang="en-US" sz="2400" dirty="0" err="1" smtClean="0"/>
              <a:t>kolače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vratili</a:t>
            </a:r>
            <a:r>
              <a:rPr lang="en-US" sz="2400" dirty="0" smtClean="0"/>
              <a:t> </a:t>
            </a:r>
            <a:r>
              <a:rPr lang="en-US" sz="2400" dirty="0" err="1" smtClean="0"/>
              <a:t>joj</a:t>
            </a:r>
            <a:r>
              <a:rPr lang="en-US" sz="2400" dirty="0" smtClean="0"/>
              <a:t> </a:t>
            </a:r>
            <a:r>
              <a:rPr lang="en-US" sz="2400" dirty="0" err="1" smtClean="0"/>
              <a:t>njene</a:t>
            </a:r>
            <a:r>
              <a:rPr lang="en-US" sz="2400" dirty="0" smtClean="0"/>
              <a:t> </a:t>
            </a:r>
            <a:r>
              <a:rPr lang="en-US" sz="2400" dirty="0" err="1" smtClean="0"/>
              <a:t>postere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249424"/>
            <a:ext cx="419946" cy="393192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7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en-US" dirty="0" err="1" smtClean="0"/>
              <a:t>Zašto</a:t>
            </a:r>
            <a:r>
              <a:rPr lang="en-US" dirty="0" smtClean="0"/>
              <a:t> se Marina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uspaničila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</a:t>
            </a:r>
            <a:r>
              <a:rPr lang="en-US" dirty="0" err="1" smtClean="0"/>
              <a:t>prijateljice</a:t>
            </a:r>
            <a:r>
              <a:rPr lang="en-US" dirty="0" smtClean="0"/>
              <a:t> </a:t>
            </a:r>
            <a:r>
              <a:rPr lang="en-US" dirty="0" err="1" smtClean="0"/>
              <a:t>rekle</a:t>
            </a:r>
            <a:r>
              <a:rPr lang="en-US" dirty="0" smtClean="0"/>
              <a:t> da je </a:t>
            </a:r>
            <a:r>
              <a:rPr lang="en-US" dirty="0" err="1" smtClean="0"/>
              <a:t>došao</a:t>
            </a:r>
            <a:r>
              <a:rPr lang="en-US" dirty="0" smtClean="0"/>
              <a:t> </a:t>
            </a:r>
            <a:r>
              <a:rPr lang="en-US" dirty="0" err="1" smtClean="0"/>
              <a:t>novi</a:t>
            </a:r>
            <a:r>
              <a:rPr lang="en-US" dirty="0" smtClean="0"/>
              <a:t> </a:t>
            </a:r>
            <a:r>
              <a:rPr lang="en-US" dirty="0" err="1" smtClean="0"/>
              <a:t>dečko</a:t>
            </a:r>
            <a:r>
              <a:rPr lang="en-US" dirty="0" smtClean="0"/>
              <a:t> u 7.b </a:t>
            </a:r>
            <a:r>
              <a:rPr lang="en-US" dirty="0" err="1" smtClean="0"/>
              <a:t>razred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06040"/>
            <a:ext cx="8596668" cy="3435322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A) </a:t>
            </a:r>
            <a:r>
              <a:rPr lang="en-US" sz="2400" dirty="0" err="1" smtClean="0"/>
              <a:t>zato</a:t>
            </a:r>
            <a:r>
              <a:rPr lang="en-US" sz="2400" dirty="0" smtClean="0"/>
              <a:t>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rekle</a:t>
            </a:r>
            <a:r>
              <a:rPr lang="en-US" sz="2400" dirty="0" smtClean="0"/>
              <a:t> da je </a:t>
            </a:r>
            <a:r>
              <a:rPr lang="en-US" sz="2400" dirty="0" err="1" smtClean="0"/>
              <a:t>mršav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zove</a:t>
            </a:r>
            <a:r>
              <a:rPr lang="en-US" sz="2400" dirty="0" smtClean="0"/>
              <a:t> se Nikola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B) </a:t>
            </a:r>
            <a:r>
              <a:rPr lang="en-US" sz="2400" dirty="0" err="1" smtClean="0"/>
              <a:t>nije</a:t>
            </a:r>
            <a:r>
              <a:rPr lang="en-US" sz="2400" dirty="0" smtClean="0"/>
              <a:t> se </a:t>
            </a:r>
            <a:r>
              <a:rPr lang="en-US" sz="2400" dirty="0" err="1" smtClean="0"/>
              <a:t>uspaničila</a:t>
            </a:r>
            <a:r>
              <a:rPr lang="en-US" sz="2400" dirty="0" smtClean="0"/>
              <a:t>, </a:t>
            </a:r>
            <a:r>
              <a:rPr lang="en-US" sz="2400" dirty="0" err="1" smtClean="0"/>
              <a:t>bila</a:t>
            </a:r>
            <a:r>
              <a:rPr lang="en-US" sz="2400" dirty="0" smtClean="0"/>
              <a:t> je </a:t>
            </a:r>
            <a:r>
              <a:rPr lang="en-US" sz="2400" dirty="0" err="1" smtClean="0"/>
              <a:t>znatiželjna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679192"/>
            <a:ext cx="438234" cy="402336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 err="1" smtClean="0"/>
              <a:t>Zašto</a:t>
            </a:r>
            <a:r>
              <a:rPr lang="en-US" dirty="0" smtClean="0"/>
              <a:t> je Marina </a:t>
            </a:r>
            <a:r>
              <a:rPr lang="en-US" dirty="0" err="1" smtClean="0"/>
              <a:t>stalno</a:t>
            </a:r>
            <a:r>
              <a:rPr lang="en-US" dirty="0" smtClean="0"/>
              <a:t> </a:t>
            </a:r>
            <a:r>
              <a:rPr lang="en-US" dirty="0" err="1" smtClean="0"/>
              <a:t>kupovala</a:t>
            </a:r>
            <a:r>
              <a:rPr lang="en-US" dirty="0" smtClean="0"/>
              <a:t> </a:t>
            </a:r>
            <a:r>
              <a:rPr lang="en-US" dirty="0" err="1" smtClean="0"/>
              <a:t>novine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bilo</a:t>
            </a:r>
            <a:r>
              <a:rPr lang="en-US" sz="2400" dirty="0" smtClean="0"/>
              <a:t> </a:t>
            </a:r>
            <a:r>
              <a:rPr lang="en-US" sz="2400" dirty="0" err="1" smtClean="0"/>
              <a:t>joj</a:t>
            </a:r>
            <a:r>
              <a:rPr lang="en-US" sz="2400" dirty="0" smtClean="0"/>
              <a:t> je </a:t>
            </a:r>
            <a:r>
              <a:rPr lang="en-US" sz="2400" dirty="0" err="1" smtClean="0"/>
              <a:t>dosadno</a:t>
            </a:r>
            <a:r>
              <a:rPr lang="en-US" sz="2400" dirty="0" smtClean="0"/>
              <a:t> </a:t>
            </a:r>
            <a:r>
              <a:rPr lang="en-US" sz="2400" dirty="0" err="1" smtClean="0"/>
              <a:t>doma</a:t>
            </a:r>
            <a:r>
              <a:rPr lang="en-US" sz="2400" dirty="0" smtClean="0"/>
              <a:t> pa </a:t>
            </a:r>
            <a:r>
              <a:rPr lang="en-US" sz="2400" dirty="0" err="1" smtClean="0"/>
              <a:t>ih</a:t>
            </a:r>
            <a:r>
              <a:rPr lang="en-US" sz="2400" dirty="0" smtClean="0"/>
              <a:t> je </a:t>
            </a:r>
            <a:r>
              <a:rPr lang="en-US" sz="2400" dirty="0" err="1" smtClean="0"/>
              <a:t>htjela</a:t>
            </a:r>
            <a:r>
              <a:rPr lang="en-US" sz="2400" dirty="0" smtClean="0"/>
              <a:t> </a:t>
            </a:r>
            <a:r>
              <a:rPr lang="en-US" sz="2400" dirty="0" err="1" smtClean="0"/>
              <a:t>čitati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da </a:t>
            </a:r>
            <a:r>
              <a:rPr lang="en-US" sz="2400" dirty="0" err="1" smtClean="0"/>
              <a:t>vidi</a:t>
            </a:r>
            <a:r>
              <a:rPr lang="en-US" sz="2400" dirty="0" smtClean="0"/>
              <a:t> </a:t>
            </a:r>
            <a:r>
              <a:rPr lang="en-US" sz="2400" dirty="0" err="1" smtClean="0"/>
              <a:t>ima</a:t>
            </a:r>
            <a:r>
              <a:rPr lang="en-US" sz="2400" dirty="0" smtClean="0"/>
              <a:t> li </a:t>
            </a:r>
            <a:r>
              <a:rPr lang="en-US" sz="2400" dirty="0" err="1" smtClean="0"/>
              <a:t>itko</a:t>
            </a:r>
            <a:r>
              <a:rPr lang="en-US" sz="2400" dirty="0" smtClean="0"/>
              <a:t> od </a:t>
            </a:r>
            <a:r>
              <a:rPr lang="en-US" sz="2400" dirty="0" err="1" smtClean="0"/>
              <a:t>njezinih</a:t>
            </a:r>
            <a:r>
              <a:rPr lang="en-US" sz="2400" dirty="0" smtClean="0"/>
              <a:t> </a:t>
            </a:r>
            <a:r>
              <a:rPr lang="en-US" sz="2400" dirty="0" err="1" smtClean="0"/>
              <a:t>prijatelja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bolnice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osmrtnicama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dirty="0" smtClean="0"/>
              <a:t>da </a:t>
            </a:r>
            <a:r>
              <a:rPr lang="en-US" sz="2400" dirty="0" err="1" smtClean="0"/>
              <a:t>rješava</a:t>
            </a:r>
            <a:r>
              <a:rPr lang="en-US" sz="2400" dirty="0" smtClean="0"/>
              <a:t> </a:t>
            </a:r>
            <a:r>
              <a:rPr lang="en-US" sz="2400" dirty="0" err="1" smtClean="0"/>
              <a:t>križaljke</a:t>
            </a:r>
            <a:r>
              <a:rPr lang="en-US" sz="2400" dirty="0" smtClean="0"/>
              <a:t> u </a:t>
            </a:r>
            <a:r>
              <a:rPr lang="en-US" sz="2400" dirty="0" err="1" smtClean="0"/>
              <a:t>njima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706624"/>
            <a:ext cx="401658" cy="41148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3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Sa </a:t>
            </a:r>
            <a:r>
              <a:rPr lang="en-US" dirty="0" err="1" smtClean="0"/>
              <a:t>kime</a:t>
            </a:r>
            <a:r>
              <a:rPr lang="en-US" dirty="0" smtClean="0"/>
              <a:t> je Marina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vidjela</a:t>
            </a:r>
            <a:r>
              <a:rPr lang="en-US" dirty="0" smtClean="0"/>
              <a:t> </a:t>
            </a:r>
            <a:r>
              <a:rPr lang="en-US" dirty="0" err="1" smtClean="0"/>
              <a:t>Nikolu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Sanjom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Ivanom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bratom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231136"/>
            <a:ext cx="420624" cy="402336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</a:t>
            </a:r>
            <a:r>
              <a:rPr lang="en-US" dirty="0" err="1" smtClean="0"/>
              <a:t>Tko</a:t>
            </a:r>
            <a:r>
              <a:rPr lang="en-US" dirty="0" smtClean="0"/>
              <a:t> je </a:t>
            </a:r>
            <a:r>
              <a:rPr lang="en-US" dirty="0" err="1" smtClean="0"/>
              <a:t>prekinuo</a:t>
            </a:r>
            <a:r>
              <a:rPr lang="en-US" dirty="0" smtClean="0"/>
              <a:t> </a:t>
            </a:r>
            <a:r>
              <a:rPr lang="en-US" dirty="0" err="1" smtClean="0"/>
              <a:t>razgovor</a:t>
            </a:r>
            <a:r>
              <a:rPr lang="en-US" dirty="0" smtClean="0"/>
              <a:t> Marine </a:t>
            </a:r>
            <a:r>
              <a:rPr lang="en-US" dirty="0" err="1" smtClean="0"/>
              <a:t>i</a:t>
            </a:r>
            <a:r>
              <a:rPr lang="en-US" dirty="0" smtClean="0"/>
              <a:t> Nikole?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Marinini</a:t>
            </a:r>
            <a:r>
              <a:rPr lang="en-US" sz="2400" dirty="0" smtClean="0"/>
              <a:t> </a:t>
            </a:r>
            <a:r>
              <a:rPr lang="en-US" sz="2400" dirty="0" err="1" smtClean="0"/>
              <a:t>roditelji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Sanja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 smtClean="0"/>
              <a:t> Ivana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Darko</a:t>
            </a:r>
            <a:endParaRPr lang="en-US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677334" y="2734056"/>
            <a:ext cx="420624" cy="38404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15. Marina je </a:t>
            </a:r>
            <a:r>
              <a:rPr lang="en-US" dirty="0" err="1" smtClean="0"/>
              <a:t>odlučila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ne </a:t>
            </a:r>
            <a:r>
              <a:rPr lang="en-US" dirty="0" err="1" smtClean="0"/>
              <a:t>nositi</a:t>
            </a:r>
            <a:r>
              <a:rPr lang="en-US" dirty="0" smtClean="0"/>
              <a:t> </a:t>
            </a:r>
            <a:r>
              <a:rPr lang="en-US" dirty="0" err="1" smtClean="0"/>
              <a:t>kapu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razgovora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je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Nikoli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27832"/>
            <a:ext cx="8596668" cy="2813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TOČNO               NETOČNO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2313432" y="3118104"/>
            <a:ext cx="1728216" cy="86868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Ela </a:t>
            </a:r>
            <a:r>
              <a:rPr lang="en-US" dirty="0" err="1" smtClean="0"/>
              <a:t>Đirlić</a:t>
            </a:r>
            <a:r>
              <a:rPr lang="en-US" dirty="0" smtClean="0"/>
              <a:t>, 7.a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sobi</a:t>
            </a:r>
            <a:r>
              <a:rPr lang="en-US" dirty="0" smtClean="0"/>
              <a:t> je </a:t>
            </a:r>
            <a:r>
              <a:rPr lang="en-US" dirty="0" err="1" smtClean="0"/>
              <a:t>bila</a:t>
            </a:r>
            <a:r>
              <a:rPr lang="en-US" dirty="0" smtClean="0"/>
              <a:t> Marina?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sobi</a:t>
            </a:r>
            <a:r>
              <a:rPr lang="en-US" sz="2400" dirty="0" smtClean="0"/>
              <a:t> </a:t>
            </a:r>
            <a:r>
              <a:rPr lang="en-US" sz="2400" dirty="0" err="1" smtClean="0"/>
              <a:t>broj</a:t>
            </a:r>
            <a:r>
              <a:rPr lang="en-US" sz="2400" dirty="0" smtClean="0"/>
              <a:t> 3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sobi</a:t>
            </a:r>
            <a:r>
              <a:rPr lang="en-US" sz="2400" dirty="0" smtClean="0"/>
              <a:t> </a:t>
            </a:r>
            <a:r>
              <a:rPr lang="en-US" sz="2400" dirty="0" err="1" smtClean="0"/>
              <a:t>broj</a:t>
            </a:r>
            <a:r>
              <a:rPr lang="en-US" sz="2400" dirty="0" smtClean="0"/>
              <a:t> 4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sobi</a:t>
            </a:r>
            <a:r>
              <a:rPr lang="en-US" sz="2400" dirty="0" smtClean="0"/>
              <a:t> </a:t>
            </a:r>
            <a:r>
              <a:rPr lang="en-US" sz="2400" dirty="0" err="1" smtClean="0"/>
              <a:t>broj</a:t>
            </a:r>
            <a:r>
              <a:rPr lang="en-US" sz="2400" dirty="0" smtClean="0"/>
              <a:t> 5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23148" y="2670048"/>
            <a:ext cx="492420" cy="493776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1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87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došao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Marinu</a:t>
            </a:r>
            <a:r>
              <a:rPr lang="en-US" dirty="0" smtClean="0"/>
              <a:t> u </a:t>
            </a:r>
            <a:r>
              <a:rPr lang="en-US" dirty="0" err="1" smtClean="0"/>
              <a:t>bolnicu</a:t>
            </a:r>
            <a:r>
              <a:rPr lang="en-US" dirty="0" smtClean="0"/>
              <a:t> da je </a:t>
            </a:r>
            <a:r>
              <a:rPr lang="en-US" dirty="0" err="1" smtClean="0"/>
              <a:t>odvede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en-US" dirty="0" smtClean="0"/>
              <a:t>, Marina je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živčana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je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odlazak</a:t>
            </a:r>
            <a:r>
              <a:rPr lang="en-US" dirty="0" smtClean="0"/>
              <a:t> </a:t>
            </a:r>
            <a:r>
              <a:rPr lang="en-US" dirty="0" err="1" smtClean="0"/>
              <a:t>zamišljala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okupiti</a:t>
            </a:r>
            <a:r>
              <a:rPr lang="en-US" dirty="0" smtClean="0"/>
              <a:t> </a:t>
            </a:r>
            <a:r>
              <a:rPr lang="en-US" dirty="0" err="1" smtClean="0"/>
              <a:t>oko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grliti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ljubiti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tužni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odlazi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55848"/>
            <a:ext cx="8596668" cy="2685514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TOČNO                            NETOČNO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 smtClean="0"/>
              <a:t>                                         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600200" y="3858768"/>
            <a:ext cx="1572768" cy="786384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Kako</a:t>
            </a:r>
            <a:r>
              <a:rPr lang="en-US" dirty="0" smtClean="0"/>
              <a:t> se </a:t>
            </a:r>
            <a:r>
              <a:rPr lang="en-US" dirty="0" err="1" smtClean="0"/>
              <a:t>zvao</a:t>
            </a:r>
            <a:r>
              <a:rPr lang="en-US" dirty="0" smtClean="0"/>
              <a:t> </a:t>
            </a:r>
            <a:r>
              <a:rPr lang="en-US" dirty="0" err="1" smtClean="0"/>
              <a:t>dečko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joj</a:t>
            </a:r>
            <a:r>
              <a:rPr lang="en-US" dirty="0" smtClean="0"/>
              <a:t> je </a:t>
            </a:r>
            <a:r>
              <a:rPr lang="en-US" dirty="0" err="1" smtClean="0"/>
              <a:t>sviđao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7437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Nikola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Darko</a:t>
            </a:r>
            <a:r>
              <a:rPr lang="en-US" sz="2400" dirty="0" smtClean="0"/>
              <a:t> 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Joško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160589"/>
            <a:ext cx="429768" cy="38404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6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Zašto</a:t>
            </a:r>
            <a:r>
              <a:rPr lang="en-US" dirty="0" smtClean="0"/>
              <a:t> je Marina </a:t>
            </a:r>
            <a:r>
              <a:rPr lang="en-US" dirty="0" err="1" smtClean="0"/>
              <a:t>rekla</a:t>
            </a:r>
            <a:r>
              <a:rPr lang="en-US" dirty="0" smtClean="0"/>
              <a:t> </a:t>
            </a:r>
            <a:r>
              <a:rPr lang="en-US" dirty="0" err="1" smtClean="0"/>
              <a:t>tati</a:t>
            </a:r>
            <a:r>
              <a:rPr lang="en-US" dirty="0" smtClean="0"/>
              <a:t> da </a:t>
            </a:r>
            <a:r>
              <a:rPr lang="en-US" dirty="0" err="1" smtClean="0"/>
              <a:t>joj</a:t>
            </a:r>
            <a:r>
              <a:rPr lang="en-US" dirty="0" smtClean="0"/>
              <a:t> </a:t>
            </a:r>
            <a:r>
              <a:rPr lang="en-US" dirty="0" err="1" smtClean="0"/>
              <a:t>kupi</a:t>
            </a:r>
            <a:r>
              <a:rPr lang="en-US" dirty="0" smtClean="0"/>
              <a:t> </a:t>
            </a:r>
            <a:r>
              <a:rPr lang="en-US" dirty="0" err="1" smtClean="0"/>
              <a:t>bilježnicu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crtama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tvrdim</a:t>
            </a:r>
            <a:r>
              <a:rPr lang="en-US" dirty="0" smtClean="0"/>
              <a:t> </a:t>
            </a:r>
            <a:r>
              <a:rPr lang="en-US" dirty="0" err="1" smtClean="0"/>
              <a:t>koricama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da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pisati</a:t>
            </a:r>
            <a:r>
              <a:rPr lang="en-US" sz="2400" dirty="0" smtClean="0"/>
              <a:t> </a:t>
            </a:r>
            <a:r>
              <a:rPr lang="en-US" sz="2400" dirty="0" err="1" smtClean="0"/>
              <a:t>dnevnik</a:t>
            </a:r>
            <a:r>
              <a:rPr lang="en-US" sz="2400" dirty="0" smtClean="0"/>
              <a:t> u </a:t>
            </a:r>
            <a:r>
              <a:rPr lang="en-US" sz="2400" dirty="0" err="1" smtClean="0"/>
              <a:t>nju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da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crtati</a:t>
            </a:r>
            <a:r>
              <a:rPr lang="en-US" sz="2400" dirty="0" smtClean="0"/>
              <a:t> u </a:t>
            </a:r>
            <a:r>
              <a:rPr lang="en-US" sz="2400" dirty="0" err="1" smtClean="0"/>
              <a:t>nju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trebala</a:t>
            </a:r>
            <a:r>
              <a:rPr lang="en-US" sz="2400" dirty="0" smtClean="0"/>
              <a:t> </a:t>
            </a:r>
            <a:r>
              <a:rPr lang="en-US" sz="2400" dirty="0" err="1" smtClean="0"/>
              <a:t>joj</a:t>
            </a:r>
            <a:r>
              <a:rPr lang="en-US" sz="2400" dirty="0" smtClean="0"/>
              <a:t> je nova </a:t>
            </a:r>
            <a:r>
              <a:rPr lang="en-US" sz="2400" dirty="0" err="1" smtClean="0"/>
              <a:t>bilježnica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neki</a:t>
            </a:r>
            <a:r>
              <a:rPr lang="en-US" sz="2400" dirty="0" smtClean="0"/>
              <a:t> </a:t>
            </a:r>
            <a:r>
              <a:rPr lang="en-US" sz="2400" dirty="0" err="1" smtClean="0"/>
              <a:t>predmet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231136"/>
            <a:ext cx="392514" cy="393192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dirty="0" err="1" smtClean="0"/>
              <a:t>Tko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Ivana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Sanja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Marinine</a:t>
            </a:r>
            <a:r>
              <a:rPr lang="en-US" sz="2400" dirty="0" smtClean="0"/>
              <a:t> </a:t>
            </a:r>
            <a:r>
              <a:rPr lang="en-US" sz="2400" dirty="0" err="1" smtClean="0"/>
              <a:t>rodice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prijateljice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arininog</a:t>
            </a:r>
            <a:r>
              <a:rPr lang="en-US" sz="2400" dirty="0" smtClean="0"/>
              <a:t> </a:t>
            </a:r>
            <a:r>
              <a:rPr lang="en-US" sz="2400" dirty="0" err="1" smtClean="0"/>
              <a:t>brata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arinine</a:t>
            </a:r>
            <a:r>
              <a:rPr lang="en-US" sz="2400" dirty="0" smtClean="0"/>
              <a:t> </a:t>
            </a:r>
            <a:r>
              <a:rPr lang="en-US" sz="2400" dirty="0" err="1" smtClean="0"/>
              <a:t>najbolje</a:t>
            </a:r>
            <a:r>
              <a:rPr lang="en-US" sz="2400" dirty="0" smtClean="0"/>
              <a:t> </a:t>
            </a:r>
            <a:r>
              <a:rPr lang="en-US" sz="2400" dirty="0" err="1" smtClean="0"/>
              <a:t>prijateljice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3227832"/>
            <a:ext cx="420624" cy="41148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9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Tko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došli</a:t>
            </a:r>
            <a:r>
              <a:rPr lang="en-US" dirty="0" smtClean="0"/>
              <a:t> u </a:t>
            </a:r>
            <a:r>
              <a:rPr lang="en-US" dirty="0" err="1"/>
              <a:t>p</a:t>
            </a:r>
            <a:r>
              <a:rPr lang="en-US" dirty="0" err="1" smtClean="0"/>
              <a:t>osjet</a:t>
            </a:r>
            <a:r>
              <a:rPr lang="en-US" dirty="0" smtClean="0"/>
              <a:t> od </a:t>
            </a:r>
            <a:r>
              <a:rPr lang="en-US" dirty="0" err="1" smtClean="0"/>
              <a:t>kako</a:t>
            </a:r>
            <a:r>
              <a:rPr lang="en-US" dirty="0" smtClean="0"/>
              <a:t> se Marina </a:t>
            </a:r>
            <a:r>
              <a:rPr lang="en-US" dirty="0" err="1" smtClean="0"/>
              <a:t>vratila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418410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Sanja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 smtClean="0"/>
              <a:t> Ivana</a:t>
            </a:r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striček</a:t>
            </a:r>
            <a:r>
              <a:rPr lang="en-US" sz="2400" dirty="0" smtClean="0"/>
              <a:t> </a:t>
            </a:r>
            <a:r>
              <a:rPr lang="en-US" sz="2400" dirty="0" err="1" smtClean="0"/>
              <a:t>Mišo</a:t>
            </a:r>
            <a:r>
              <a:rPr lang="en-US" sz="2400" dirty="0" smtClean="0"/>
              <a:t>, </a:t>
            </a:r>
            <a:r>
              <a:rPr lang="en-US" sz="2400" dirty="0" err="1" smtClean="0"/>
              <a:t>teta</a:t>
            </a:r>
            <a:r>
              <a:rPr lang="en-US" sz="2400" dirty="0" smtClean="0"/>
              <a:t> </a:t>
            </a:r>
            <a:r>
              <a:rPr lang="en-US" sz="2400" dirty="0" err="1" smtClean="0"/>
              <a:t>Ruža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mala </a:t>
            </a:r>
            <a:r>
              <a:rPr lang="en-US" sz="2400" dirty="0" err="1" smtClean="0"/>
              <a:t>Bojana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doktorica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</a:t>
            </a:r>
            <a:r>
              <a:rPr lang="en-US" sz="2400" dirty="0" err="1" smtClean="0"/>
              <a:t>bolnice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2724912"/>
            <a:ext cx="411480" cy="393192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0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zanimanju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teta</a:t>
            </a:r>
            <a:r>
              <a:rPr lang="en-US" dirty="0" smtClean="0"/>
              <a:t> </a:t>
            </a:r>
            <a:r>
              <a:rPr lang="en-US" dirty="0" err="1" smtClean="0"/>
              <a:t>Ruža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kuharica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pravnica</a:t>
            </a:r>
            <a:endParaRPr lang="en-US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frizerka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77334" y="3218688"/>
            <a:ext cx="457200" cy="411480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err="1" smtClean="0"/>
              <a:t>Zašto</a:t>
            </a:r>
            <a:r>
              <a:rPr lang="en-US" dirty="0" smtClean="0"/>
              <a:t> Marina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izlazila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kupaonice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došli</a:t>
            </a:r>
            <a:r>
              <a:rPr lang="en-US" dirty="0" smtClean="0"/>
              <a:t> </a:t>
            </a:r>
            <a:r>
              <a:rPr lang="en-US" dirty="0" err="1" smtClean="0"/>
              <a:t>gosti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slučajno</a:t>
            </a:r>
            <a:r>
              <a:rPr lang="en-US" sz="2400" dirty="0" smtClean="0"/>
              <a:t> se </a:t>
            </a:r>
            <a:r>
              <a:rPr lang="en-US" sz="2400" dirty="0" err="1" smtClean="0"/>
              <a:t>zaključala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bilo</a:t>
            </a:r>
            <a:r>
              <a:rPr lang="en-US" sz="2400" dirty="0" smtClean="0"/>
              <a:t> </a:t>
            </a:r>
            <a:r>
              <a:rPr lang="en-US" sz="2400" dirty="0" err="1" smtClean="0"/>
              <a:t>ju</a:t>
            </a:r>
            <a:r>
              <a:rPr lang="en-US" sz="2400" dirty="0" smtClean="0"/>
              <a:t> je </a:t>
            </a:r>
            <a:r>
              <a:rPr lang="en-US" sz="2400" dirty="0" err="1" smtClean="0"/>
              <a:t>sram</a:t>
            </a:r>
            <a:r>
              <a:rPr lang="en-US" sz="2400" dirty="0" smtClean="0"/>
              <a:t> </a:t>
            </a:r>
            <a:r>
              <a:rPr lang="en-US" sz="2400" dirty="0" err="1" smtClean="0"/>
              <a:t>jer</a:t>
            </a:r>
            <a:r>
              <a:rPr lang="en-US" sz="2400" dirty="0" smtClean="0"/>
              <a:t> </a:t>
            </a:r>
            <a:r>
              <a:rPr lang="en-US" sz="2400" dirty="0" err="1" smtClean="0"/>
              <a:t>nije</a:t>
            </a:r>
            <a:r>
              <a:rPr lang="en-US" sz="2400" dirty="0" smtClean="0"/>
              <a:t> </a:t>
            </a:r>
            <a:r>
              <a:rPr lang="en-US" sz="2400" dirty="0" err="1" smtClean="0"/>
              <a:t>imala</a:t>
            </a:r>
            <a:r>
              <a:rPr lang="en-US" sz="2400" dirty="0" smtClean="0"/>
              <a:t> </a:t>
            </a:r>
            <a:r>
              <a:rPr lang="en-US" sz="2400" dirty="0" err="1" smtClean="0"/>
              <a:t>kosu</a:t>
            </a: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je </a:t>
            </a:r>
            <a:r>
              <a:rPr lang="en-US" sz="2400" dirty="0" err="1" smtClean="0"/>
              <a:t>loše</a:t>
            </a:r>
            <a:r>
              <a:rPr lang="en-US" sz="2400" dirty="0" smtClean="0"/>
              <a:t> </a:t>
            </a:r>
            <a:r>
              <a:rPr lang="en-US" sz="2400" dirty="0" err="1" smtClean="0"/>
              <a:t>volje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htjela</a:t>
            </a:r>
            <a:r>
              <a:rPr lang="en-US" sz="2400" dirty="0" smtClean="0"/>
              <a:t> je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604182" y="2697480"/>
            <a:ext cx="483954" cy="466344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2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446</Words>
  <Application>Microsoft Office PowerPoint</Application>
  <PresentationFormat>Widescreen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Kviz o knjizi Gumi-gumi</vt:lpstr>
      <vt:lpstr>1. U kojoj sobi je bila Marina?</vt:lpstr>
      <vt:lpstr>2. Kada je tata došao po Marinu u bolnicu da je odvede doma, Marina je bila živčana jer je svoj odlazak zamišljala tako da će se svi okupiti oko nje i grliti ju i ljubiti i biti tužni što odlazi. </vt:lpstr>
      <vt:lpstr>3. Kako se zvao dečko koji joj je sviđao?</vt:lpstr>
      <vt:lpstr>4. Zašto je Marina rekla tati da joj kupi bilježnicu sa crtama i tvrdim koricama?</vt:lpstr>
      <vt:lpstr>5. Tko su Ivana i Sanja?</vt:lpstr>
      <vt:lpstr>6. Tko su prvi ljudi koji su došli u posjet od kako se Marina vratila doma?</vt:lpstr>
      <vt:lpstr>7. Što je po zanimanju bila teta Ruža?</vt:lpstr>
      <vt:lpstr>8. Zašto Marina nije izlazila iz kupaonice kada su došli gosti?</vt:lpstr>
      <vt:lpstr>9. Marina je pobjegla od kuće i napisala pismo da će se vratiti kada joj naraste kosa, ali je ubrzo odustala, vratila se doma te poderala pismo.</vt:lpstr>
      <vt:lpstr>10. Što su tata i Darko napravili za Marinu?</vt:lpstr>
      <vt:lpstr>11. Zašto se Marina toliko uspaničila kada su joj prijateljice rekle da je došao novi dečko u 7.b razred?</vt:lpstr>
      <vt:lpstr>12. Zašto je Marina stalno kupovala novine?</vt:lpstr>
      <vt:lpstr>13. Sa kime je Marina bila kada je vidjela Nikolu?</vt:lpstr>
      <vt:lpstr>14. Tko je prekinuo razgovor Marine i Nikole?</vt:lpstr>
      <vt:lpstr>15. Marina je odlučila više ne nositi kapu i na kraju razgovora ju je dala Nikoli.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knjizi gumi-gumi</dc:title>
  <dc:creator>Lenovo</dc:creator>
  <cp:lastModifiedBy>Lenovo</cp:lastModifiedBy>
  <cp:revision>10</cp:revision>
  <dcterms:created xsi:type="dcterms:W3CDTF">2020-04-08T11:42:08Z</dcterms:created>
  <dcterms:modified xsi:type="dcterms:W3CDTF">2020-04-08T13:15:19Z</dcterms:modified>
</cp:coreProperties>
</file>