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4399E6-9083-467F-83E2-29844EEE19FD}" v="20" dt="2020-05-13T13:27:04.5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D5F594-758C-4A3B-8B8C-A9F90116F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FBF252A-DF6A-4BB8-8A14-554F0E126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BEED1DB-D836-4CFF-B71F-DA8F3AF8F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DB26-B0DE-4FDC-B108-91DE6BF69678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A35FCD0-CE76-4983-B6F3-D2D59A1B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223A585-4326-4513-A55D-F4B0959A6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E9A9-48F7-4E02-8C37-A433D832FA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954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1F8DF2-7F9A-4199-A89E-615179C6C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12DE56A-8F14-482A-90C3-029535D93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21BBD57-27BC-4B98-8774-CA12DC4C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DB26-B0DE-4FDC-B108-91DE6BF69678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1579F37-6D0C-4CC8-9AD9-96BD31148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D472CC9-016D-41BA-80E7-0D4083F90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E9A9-48F7-4E02-8C37-A433D832FA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13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5DB0D6C3-A19B-49B1-8094-86DE78BBA1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1D36409-119D-4AA6-8A96-1287EDE74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EB1C821-F41F-466A-AF94-192E20D6F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DB26-B0DE-4FDC-B108-91DE6BF69678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3EEC7C9-0B8B-43AE-8419-B19ADF047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1ADDD43-CF68-42C4-B1A7-39721FF1D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E9A9-48F7-4E02-8C37-A433D832FA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291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0AE91E-5A0C-456A-8F16-955C2CA02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7A1B6FC-B2CC-4047-9192-089B8598F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5E53B6F-E35D-4E5E-9DA4-05B5C5494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DB26-B0DE-4FDC-B108-91DE6BF69678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D22AE0B-8774-4460-8FEF-442B521AF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8067F41-F3C9-4993-9FF3-596528C4A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E9A9-48F7-4E02-8C37-A433D832FA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623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F22491-9D08-4662-8728-C9AA01D17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5ED1E9D-71E0-4463-B721-49D12A299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96784A9-0689-44CF-9EFC-6C9B976CE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DB26-B0DE-4FDC-B108-91DE6BF69678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FE24DAA-893A-4607-971E-CD66FDB4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FDD1950-E53B-42B2-8087-8E6554F3B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E9A9-48F7-4E02-8C37-A433D832FA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040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5D74DF-BA74-41C5-82D3-DE2C1CB3E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3C39CE2-C225-4D43-9D2D-188AC6CB15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5F38E36-7B03-44D5-82DD-78705DC3E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A69038A-988B-4688-880C-62B97E2BE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DB26-B0DE-4FDC-B108-91DE6BF69678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4A898E9-8EE2-4663-B08C-9D463C3DC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095F5E0-BC4A-479C-9F32-0495C09EF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E9A9-48F7-4E02-8C37-A433D832FA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514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C6D384-8DFC-4C73-A844-277A4DAD7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DDCB83C-872A-4110-ADB1-B6E203247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463C389-5419-415E-BF56-0135C9BC9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40455574-B769-422A-B3CB-B0DC06BE8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8AD218B0-2AB1-467E-8A57-8F127F7596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B878520-3D6B-4F7C-AD80-7D8922C2A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DB26-B0DE-4FDC-B108-91DE6BF69678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8A531AB2-9559-4C82-A70F-B92C5B71C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3C70A811-A2D5-48D9-AD7F-83EAC1D80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E9A9-48F7-4E02-8C37-A433D832FA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613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1FF8B5-DD23-48DA-9FC7-68BBA685B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F7B5C0EF-4AFE-405C-B3F6-A210AA3F7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DB26-B0DE-4FDC-B108-91DE6BF69678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F50AC30-9167-4D6A-9CED-E4D5BF51C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9BD9692E-7AD8-4369-AC36-B5FDB1CCC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E9A9-48F7-4E02-8C37-A433D832FA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995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00169908-569C-4455-B787-1CF93971E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DB26-B0DE-4FDC-B108-91DE6BF69678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C3E59EF-9A69-4C73-96D4-20A404F55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CA211C8-3F52-4053-83A8-24547B561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E9A9-48F7-4E02-8C37-A433D832FA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640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0FEAD3-8D71-4650-8CB8-84ECC67F0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1799DB-E6E3-475E-B8C7-C80EE2073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6B3E1DE-A628-486D-86E0-06BBC99D5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CB68608-FBB0-436E-BF0C-AAD5EA06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DB26-B0DE-4FDC-B108-91DE6BF69678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8EBE669-9881-444B-AFF6-7BC2FA7C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563B29E-5714-410F-9B8D-720254D1F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E9A9-48F7-4E02-8C37-A433D832FA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667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99F0EF-97C2-4B5A-84B2-CCADA56C3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CE664B8-DE11-46BB-9CBD-EA802495E3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6E18286-9F3A-44A1-9B83-D5797A0BD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A26880C-DCF4-4162-965E-3DFF0A52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DB26-B0DE-4FDC-B108-91DE6BF69678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37E9338-0F1E-437B-B6EB-5221BBFBA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00D7D32-C7BB-4CED-960C-9B1ED16A0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E9A9-48F7-4E02-8C37-A433D832FA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165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077B7CAE-B4AD-4E41-9942-5BFC2A16F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E04F054-F9E8-49D9-A2E9-AA98F3188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4880E0E-C1DB-4A14-9AEA-62C4069C8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1DB26-B0DE-4FDC-B108-91DE6BF69678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E2D0F15-3407-4CD4-B1F5-0A22DBA7A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3D29F7F-A7F8-4D65-8B56-7D568AF91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BE9A9-48F7-4E02-8C37-A433D832FA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166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adjanskikrug-civiccircle.blogspot.com/2013/12/novogodisnje-mozgalic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creativecommons.org/licenses/by-nc-nd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rbin.info/ekonomija/gradjani-sklonite-novac-iz-banki-ceka-nas-globalni-finansijski-krah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Dvorac_Lu%C5%BEnica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creativecommons.org/licenses/by-sa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dnevnik.hr/igniss/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creativecommons.org/licenses/by-nc-sa/3.0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CEA90E5-A62A-4AA1-852F-149E518A7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endParaRPr lang="hr-HR" sz="2000" dirty="0">
              <a:solidFill>
                <a:srgbClr val="080808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4E8157E-665A-4AAD-9E49-06B6DD643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hr-HR" sz="3600" dirty="0">
                <a:solidFill>
                  <a:srgbClr val="080808"/>
                </a:solidFill>
              </a:rPr>
              <a:t>Božidar </a:t>
            </a:r>
            <a:r>
              <a:rPr lang="hr-HR" sz="3600" dirty="0" err="1">
                <a:solidFill>
                  <a:srgbClr val="080808"/>
                </a:solidFill>
              </a:rPr>
              <a:t>Prosenjak</a:t>
            </a:r>
            <a:br>
              <a:rPr lang="hr-HR" sz="3600" dirty="0">
                <a:solidFill>
                  <a:srgbClr val="080808"/>
                </a:solidFill>
              </a:rPr>
            </a:br>
            <a:r>
              <a:rPr lang="hr-HR" sz="3600" dirty="0">
                <a:solidFill>
                  <a:srgbClr val="080808"/>
                </a:solidFill>
              </a:rPr>
              <a:t>Obitelj</a:t>
            </a:r>
          </a:p>
        </p:txBody>
      </p:sp>
      <p:sp>
        <p:nvSpPr>
          <p:cNvPr id="50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60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C1568A-7743-41AB-A225-1D806CEA8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9" y="1396289"/>
            <a:ext cx="50063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4400"/>
            </a:br>
            <a:endParaRPr lang="en-US" sz="4400"/>
          </a:p>
        </p:txBody>
      </p:sp>
      <p:pic>
        <p:nvPicPr>
          <p:cNvPr id="8" name="Rezervirano mjesto sadržaja 7" descr="Slika na kojoj se prikazuje hrana, staklo&#10;&#10;Opis je automatski generiran">
            <a:extLst>
              <a:ext uri="{FF2B5EF4-FFF2-40B4-BE49-F238E27FC236}">
                <a16:creationId xmlns:a16="http://schemas.microsoft.com/office/drawing/2014/main" id="{2C242121-AF42-4711-98FA-0AFD3E6690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/>
        </p:blipFill>
        <p:spPr>
          <a:xfrm>
            <a:off x="6114867" y="987425"/>
            <a:ext cx="4308842" cy="4873625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9F7BD8B-402C-4B8D-A6C6-530C38102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5543" y="2871982"/>
            <a:ext cx="5006336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 err="1"/>
              <a:t>Kad</a:t>
            </a:r>
            <a:r>
              <a:rPr lang="en-US" sz="1800" dirty="0"/>
              <a:t> bi </a:t>
            </a:r>
            <a:r>
              <a:rPr lang="en-US" sz="1800" dirty="0" err="1"/>
              <a:t>stekao</a:t>
            </a:r>
            <a:r>
              <a:rPr lang="en-US" sz="1800" dirty="0"/>
              <a:t> </a:t>
            </a:r>
            <a:r>
              <a:rPr lang="en-US" sz="1800" dirty="0" err="1"/>
              <a:t>svu</a:t>
            </a:r>
            <a:endParaRPr lang="en-US" sz="1800" dirty="0"/>
          </a:p>
          <a:p>
            <a:r>
              <a:rPr lang="en-US" sz="1800" dirty="0" err="1"/>
              <a:t>mudrost</a:t>
            </a:r>
            <a:endParaRPr lang="en-US" sz="1800" dirty="0"/>
          </a:p>
          <a:p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sve</a:t>
            </a:r>
            <a:r>
              <a:rPr lang="en-US" sz="1800" dirty="0"/>
              <a:t> </a:t>
            </a:r>
            <a:r>
              <a:rPr lang="en-US" sz="1800" dirty="0" err="1"/>
              <a:t>znanje</a:t>
            </a:r>
            <a:r>
              <a:rPr lang="en-US" sz="1800" dirty="0"/>
              <a:t>,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273AC5AE-281B-4BDE-8D1F-C5A70B3DEFDF}"/>
              </a:ext>
            </a:extLst>
          </p:cNvPr>
          <p:cNvSpPr txBox="1"/>
          <p:nvPr/>
        </p:nvSpPr>
        <p:spPr>
          <a:xfrm>
            <a:off x="9774350" y="6657945"/>
            <a:ext cx="241765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>
                <a:solidFill>
                  <a:srgbClr val="FFFFFF"/>
                </a:solidFill>
                <a:hlinkClick r:id="rId3" tooltip="http://gradjanskikrug-civiccircle.blogspot.com/2013/12/novogodisnje-mozgalice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 fotografija</a:t>
            </a:r>
            <a:r>
              <a:rPr lang="hr-HR" sz="700">
                <a:solidFill>
                  <a:srgbClr val="FFFFFF"/>
                </a:solidFill>
              </a:rPr>
              <a:t> korisnika Nepoznat autor: licenca </a:t>
            </a:r>
            <a:r>
              <a:rPr lang="hr-HR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hr-H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51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2C81EB-1F3F-45A4-85FB-EB52AC30E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396289"/>
            <a:ext cx="478245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4400"/>
            </a:br>
            <a:endParaRPr lang="en-US" sz="4400"/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5D874754-0BC5-4EEF-AA51-2CCE8B35DB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/>
        </p:blipFill>
        <p:spPr>
          <a:xfrm>
            <a:off x="5183188" y="1495425"/>
            <a:ext cx="6172200" cy="3857625"/>
          </a:xfrm>
          <a:custGeom>
            <a:avLst/>
            <a:gdLst/>
            <a:ahLst/>
            <a:cxnLst/>
            <a:rect l="l" t="t" r="r" b="b"/>
            <a:pathLst>
              <a:path w="7009896" h="6858000">
                <a:moveTo>
                  <a:pt x="0" y="0"/>
                </a:moveTo>
                <a:lnTo>
                  <a:pt x="7009896" y="0"/>
                </a:lnTo>
                <a:lnTo>
                  <a:pt x="7009896" y="6858000"/>
                </a:lnTo>
                <a:lnTo>
                  <a:pt x="21616" y="6858000"/>
                </a:lnTo>
                <a:lnTo>
                  <a:pt x="129867" y="6647018"/>
                </a:lnTo>
                <a:cubicBezTo>
                  <a:pt x="1043295" y="4758249"/>
                  <a:pt x="1332296" y="2559611"/>
                  <a:pt x="814641" y="380651"/>
                </a:cubicBezTo>
                <a:lnTo>
                  <a:pt x="714685" y="1"/>
                </a:lnTo>
                <a:lnTo>
                  <a:pt x="0" y="1"/>
                </a:lnTo>
                <a:close/>
              </a:path>
            </a:pathLst>
          </a:custGeom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FBC78C4-1E61-4230-9CCD-ABB124166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4672" y="2871982"/>
            <a:ext cx="4782458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 err="1"/>
              <a:t>Sve</a:t>
            </a:r>
            <a:r>
              <a:rPr lang="en-US" sz="1800" dirty="0"/>
              <a:t> </a:t>
            </a:r>
            <a:r>
              <a:rPr lang="en-US" sz="1800" dirty="0" err="1"/>
              <a:t>bogatstvo</a:t>
            </a:r>
            <a:endParaRPr lang="en-US" sz="1800" dirty="0"/>
          </a:p>
          <a:p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moć</a:t>
            </a:r>
            <a:r>
              <a:rPr lang="en-US" sz="1800" dirty="0"/>
              <a:t>,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6068BC83-B3B4-4424-966B-B5B7937A9D95}"/>
              </a:ext>
            </a:extLst>
          </p:cNvPr>
          <p:cNvSpPr txBox="1"/>
          <p:nvPr/>
        </p:nvSpPr>
        <p:spPr>
          <a:xfrm>
            <a:off x="9926636" y="6657945"/>
            <a:ext cx="226536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>
                <a:solidFill>
                  <a:srgbClr val="FFFFFF"/>
                </a:solidFill>
                <a:hlinkClick r:id="rId3" tooltip="https://srbin.info/ekonomija/gradjani-sklonite-novac-iz-banki-ceka-nas-globalni-finansijski-krah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 fotografija</a:t>
            </a:r>
            <a:r>
              <a:rPr lang="hr-HR" sz="700">
                <a:solidFill>
                  <a:srgbClr val="FFFFFF"/>
                </a:solidFill>
              </a:rPr>
              <a:t> korisnika Nepoznat autor: licenca </a:t>
            </a:r>
            <a:r>
              <a:rPr lang="hr-HR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hr-H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91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98499E-9A52-4872-B1AD-57ED5397A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4400"/>
            </a:br>
            <a:endParaRPr lang="en-US" sz="4400"/>
          </a:p>
        </p:txBody>
      </p:sp>
      <p:pic>
        <p:nvPicPr>
          <p:cNvPr id="8" name="Rezervirano mjesto sadržaja 7" descr="Slika na kojoj se prikazuje trava, na otvorenom, kuća, polje&#10;&#10;Opis je automatski generiran">
            <a:extLst>
              <a:ext uri="{FF2B5EF4-FFF2-40B4-BE49-F238E27FC236}">
                <a16:creationId xmlns:a16="http://schemas.microsoft.com/office/drawing/2014/main" id="{F55E0B4D-01C0-4DEE-9DE4-C0697614A7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3124" r="23845" b="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5C9072C-F8B4-4A7B-A4D9-688522236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 err="1"/>
              <a:t>Svu</a:t>
            </a:r>
            <a:r>
              <a:rPr lang="en-US" sz="1800" dirty="0"/>
              <a:t> </a:t>
            </a:r>
            <a:r>
              <a:rPr lang="en-US" sz="1800" dirty="0" err="1"/>
              <a:t>čast</a:t>
            </a:r>
            <a:endParaRPr lang="en-US" sz="1800" dirty="0"/>
          </a:p>
          <a:p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uživanje</a:t>
            </a:r>
            <a:r>
              <a:rPr lang="en-US" sz="1800" dirty="0"/>
              <a:t>,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19CB8FE2-E8EB-47E2-9265-AD9BF33EA995}"/>
              </a:ext>
            </a:extLst>
          </p:cNvPr>
          <p:cNvSpPr txBox="1"/>
          <p:nvPr/>
        </p:nvSpPr>
        <p:spPr>
          <a:xfrm>
            <a:off x="9926636" y="6657945"/>
            <a:ext cx="226536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 dirty="0">
                <a:solidFill>
                  <a:srgbClr val="FFFFFF"/>
                </a:solidFill>
                <a:hlinkClick r:id="rId3" tooltip="https://hr.wikipedia.org/wiki/Dvorac_Lu%C5%BEnic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 fotografija</a:t>
            </a:r>
            <a:r>
              <a:rPr lang="hr-HR" sz="700" dirty="0">
                <a:solidFill>
                  <a:srgbClr val="FFFFFF"/>
                </a:solidFill>
              </a:rPr>
              <a:t> korisnika Nepoznat autor: licenca </a:t>
            </a:r>
            <a:r>
              <a:rPr lang="hr-HR" sz="700" dirty="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hr-HR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98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8EB6F4-C3B0-41DF-9173-BCBC8D8B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2800"/>
            </a:br>
            <a:endParaRPr lang="en-US" sz="2800"/>
          </a:p>
        </p:txBody>
      </p:sp>
      <p:pic>
        <p:nvPicPr>
          <p:cNvPr id="11" name="Rezervirano mjesto sadržaja 10" descr="Slika na kojoj se prikazuje osoba, na zatvorenom, sjedenje, krevet&#10;&#10;Opis je automatski generiran">
            <a:extLst>
              <a:ext uri="{FF2B5EF4-FFF2-40B4-BE49-F238E27FC236}">
                <a16:creationId xmlns:a16="http://schemas.microsoft.com/office/drawing/2014/main" id="{1F7532A2-AE75-46A6-A446-B1344669ED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/>
        </p:blipFill>
        <p:spPr>
          <a:xfrm>
            <a:off x="6364288" y="2009775"/>
            <a:ext cx="3810000" cy="2828925"/>
          </a:xfrm>
          <a:prstGeom prst="rect">
            <a:avLst/>
          </a:prstGeom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B6FAE9F-9A8E-4973-833D-446323935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1094" y="2718054"/>
            <a:ext cx="3438906" cy="32072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 err="1"/>
              <a:t>Još</a:t>
            </a:r>
            <a:r>
              <a:rPr lang="en-US" sz="1700" dirty="0"/>
              <a:t> </a:t>
            </a:r>
            <a:r>
              <a:rPr lang="en-US" sz="1700" dirty="0" err="1"/>
              <a:t>uvijek</a:t>
            </a:r>
            <a:r>
              <a:rPr lang="en-US" sz="1700" dirty="0"/>
              <a:t> bi </a:t>
            </a:r>
            <a:r>
              <a:rPr lang="en-US" sz="1700" dirty="0" err="1"/>
              <a:t>imao</a:t>
            </a:r>
            <a:r>
              <a:rPr lang="en-US" sz="1700" dirty="0"/>
              <a:t> </a:t>
            </a:r>
            <a:r>
              <a:rPr lang="en-US" sz="1700" dirty="0" err="1"/>
              <a:t>manje</a:t>
            </a:r>
            <a:endParaRPr lang="hr-HR" sz="1700" dirty="0"/>
          </a:p>
          <a:p>
            <a:r>
              <a:rPr lang="en-US" sz="1700" dirty="0"/>
              <a:t>od </a:t>
            </a:r>
            <a:r>
              <a:rPr lang="en-US" sz="1700" dirty="0" err="1"/>
              <a:t>onoga</a:t>
            </a:r>
            <a:r>
              <a:rPr lang="en-US" sz="1700" dirty="0"/>
              <a:t> </a:t>
            </a:r>
          </a:p>
          <a:p>
            <a:r>
              <a:rPr lang="en-US" sz="1700" dirty="0" err="1"/>
              <a:t>kome</a:t>
            </a:r>
            <a:r>
              <a:rPr lang="en-US" sz="1700" dirty="0"/>
              <a:t> je </a:t>
            </a:r>
            <a:r>
              <a:rPr lang="en-US" sz="1700" dirty="0" err="1"/>
              <a:t>obitelj</a:t>
            </a:r>
            <a:r>
              <a:rPr lang="en-US" sz="1700" dirty="0"/>
              <a:t> </a:t>
            </a:r>
          </a:p>
          <a:p>
            <a:r>
              <a:rPr lang="en-US" sz="1700" dirty="0"/>
              <a:t>u </a:t>
            </a:r>
            <a:r>
              <a:rPr lang="en-US" sz="1700" dirty="0" err="1"/>
              <a:t>srcu</a:t>
            </a:r>
            <a:r>
              <a:rPr lang="en-US" sz="1700" dirty="0"/>
              <a:t> </a:t>
            </a:r>
            <a:r>
              <a:rPr lang="en-US" sz="1700" dirty="0" err="1"/>
              <a:t>jedino</a:t>
            </a:r>
            <a:r>
              <a:rPr lang="en-US" sz="1700" dirty="0"/>
              <a:t> </a:t>
            </a:r>
            <a:r>
              <a:rPr lang="en-US" sz="1700" dirty="0" err="1"/>
              <a:t>imanje</a:t>
            </a:r>
            <a:r>
              <a:rPr lang="en-US" sz="1700" dirty="0"/>
              <a:t>.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09BF089E-F92F-4A2A-B59B-29EF750BD54A}"/>
              </a:ext>
            </a:extLst>
          </p:cNvPr>
          <p:cNvSpPr txBox="1"/>
          <p:nvPr/>
        </p:nvSpPr>
        <p:spPr>
          <a:xfrm>
            <a:off x="9793588" y="6657945"/>
            <a:ext cx="239841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>
                <a:solidFill>
                  <a:srgbClr val="FFFFFF"/>
                </a:solidFill>
                <a:hlinkClick r:id="rId3" tooltip="http://blog.dnevnik.hr/igniss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 fotografija</a:t>
            </a:r>
            <a:r>
              <a:rPr lang="hr-HR" sz="700">
                <a:solidFill>
                  <a:srgbClr val="FFFFFF"/>
                </a:solidFill>
              </a:rPr>
              <a:t> korisnika Nepoznat autor: licenca </a:t>
            </a:r>
            <a:r>
              <a:rPr lang="hr-HR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hr-H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8133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 descr="Zlato gospodin Osjećajni">
            <a:extLst>
              <a:ext uri="{FF2B5EF4-FFF2-40B4-BE49-F238E27FC236}">
                <a16:creationId xmlns:a16="http://schemas.microsoft.com/office/drawing/2014/main" id="{1CC48A54-7B04-462B-A013-E7D17D2E88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90" r="-1" b="699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56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E70966B-28EB-4808-A625-E93C7E73E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hr-HR" sz="4800" dirty="0"/>
              <a:t>Lijep pozdrav!</a:t>
            </a:r>
            <a:br>
              <a:rPr lang="hr-HR" sz="4800" dirty="0"/>
            </a:br>
            <a:r>
              <a:rPr lang="hr-HR" sz="4800" dirty="0"/>
              <a:t>Tea Sever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B7BFE26-A33D-4773-89BD-999567959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hr-HR" sz="2000" dirty="0"/>
          </a:p>
          <a:p>
            <a:pPr algn="l"/>
            <a:endParaRPr lang="hr-HR" sz="2000" dirty="0"/>
          </a:p>
        </p:txBody>
      </p:sp>
      <p:sp>
        <p:nvSpPr>
          <p:cNvPr id="57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8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481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3144</TotalTime>
  <Words>84</Words>
  <Application>Microsoft Office PowerPoint</Application>
  <PresentationFormat>Široki zaslon</PresentationFormat>
  <Paragraphs>21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Božidar Prosenjak Obitelj</vt:lpstr>
      <vt:lpstr> </vt:lpstr>
      <vt:lpstr> </vt:lpstr>
      <vt:lpstr> </vt:lpstr>
      <vt:lpstr> </vt:lpstr>
      <vt:lpstr>Lijep pozdrav! Tea Sever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Obitelj</dc:title>
  <dc:creator>Tea Sever</dc:creator>
  <cp:lastModifiedBy>Irena Ivančić</cp:lastModifiedBy>
  <cp:revision>3</cp:revision>
  <dcterms:created xsi:type="dcterms:W3CDTF">2020-05-13T13:18:46Z</dcterms:created>
  <dcterms:modified xsi:type="dcterms:W3CDTF">2020-05-21T13:48:27Z</dcterms:modified>
</cp:coreProperties>
</file>