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4CD01-70A0-4F35-83CC-715FE4A7FE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A62C86-ACCA-43BE-9060-A62F12B65097}">
      <dgm:prSet/>
      <dgm:spPr/>
      <dgm:t>
        <a:bodyPr/>
        <a:lstStyle/>
        <a:p>
          <a:r>
            <a:rPr lang="hr-HR"/>
            <a:t>Djevojčica Paulina krenula je u školu. Roditelji su joj kupili sve potrebno za školu.</a:t>
          </a:r>
          <a:endParaRPr lang="en-US"/>
        </a:p>
      </dgm:t>
    </dgm:pt>
    <dgm:pt modelId="{0EB60D12-7865-4005-B94C-9F9CECFF76EF}" type="parTrans" cxnId="{55CD31C4-D720-48F5-A811-F0E270B0296A}">
      <dgm:prSet/>
      <dgm:spPr/>
      <dgm:t>
        <a:bodyPr/>
        <a:lstStyle/>
        <a:p>
          <a:endParaRPr lang="en-US"/>
        </a:p>
      </dgm:t>
    </dgm:pt>
    <dgm:pt modelId="{D5A702BD-BBA7-40A9-8A87-77B956FF5AD0}" type="sibTrans" cxnId="{55CD31C4-D720-48F5-A811-F0E270B0296A}">
      <dgm:prSet/>
      <dgm:spPr/>
      <dgm:t>
        <a:bodyPr/>
        <a:lstStyle/>
        <a:p>
          <a:endParaRPr lang="en-US"/>
        </a:p>
      </dgm:t>
    </dgm:pt>
    <dgm:pt modelId="{2B715BF6-8303-40F5-9F9E-81491A5C1F64}">
      <dgm:prSet/>
      <dgm:spPr/>
      <dgm:t>
        <a:bodyPr/>
        <a:lstStyle/>
        <a:p>
          <a:r>
            <a:rPr lang="hr-HR"/>
            <a:t>Bila je jako sretna dok nije od njih čula upute kako se treba ponašati! </a:t>
          </a:r>
          <a:endParaRPr lang="en-US"/>
        </a:p>
      </dgm:t>
    </dgm:pt>
    <dgm:pt modelId="{AF455E65-19D0-4311-A236-485B93AFC366}" type="parTrans" cxnId="{1E211A4B-4B35-42B5-99DA-A555D679A92F}">
      <dgm:prSet/>
      <dgm:spPr/>
      <dgm:t>
        <a:bodyPr/>
        <a:lstStyle/>
        <a:p>
          <a:endParaRPr lang="en-US"/>
        </a:p>
      </dgm:t>
    </dgm:pt>
    <dgm:pt modelId="{8F642EC0-9C1D-4251-8A09-A34B8C45A685}" type="sibTrans" cxnId="{1E211A4B-4B35-42B5-99DA-A555D679A92F}">
      <dgm:prSet/>
      <dgm:spPr/>
      <dgm:t>
        <a:bodyPr/>
        <a:lstStyle/>
        <a:p>
          <a:endParaRPr lang="en-US"/>
        </a:p>
      </dgm:t>
    </dgm:pt>
    <dgm:pt modelId="{C1EC60F0-403C-4C63-A306-297CA42F06F2}" type="pres">
      <dgm:prSet presAssocID="{2054CD01-70A0-4F35-83CC-715FE4A7FE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2914BC-3B8F-4AE3-A09A-B44E1DAE54C6}" type="pres">
      <dgm:prSet presAssocID="{D2A62C86-ACCA-43BE-9060-A62F12B65097}" presName="hierRoot1" presStyleCnt="0"/>
      <dgm:spPr/>
    </dgm:pt>
    <dgm:pt modelId="{17C86EA6-A788-4DB3-97D0-EC5364CC847D}" type="pres">
      <dgm:prSet presAssocID="{D2A62C86-ACCA-43BE-9060-A62F12B65097}" presName="composite" presStyleCnt="0"/>
      <dgm:spPr/>
    </dgm:pt>
    <dgm:pt modelId="{48995C52-93FA-43C4-82DC-01FC15F073E1}" type="pres">
      <dgm:prSet presAssocID="{D2A62C86-ACCA-43BE-9060-A62F12B65097}" presName="background" presStyleLbl="node0" presStyleIdx="0" presStyleCnt="2"/>
      <dgm:spPr/>
    </dgm:pt>
    <dgm:pt modelId="{B84BE045-3A9A-4E9B-9021-B81019849D11}" type="pres">
      <dgm:prSet presAssocID="{D2A62C86-ACCA-43BE-9060-A62F12B65097}" presName="text" presStyleLbl="fgAcc0" presStyleIdx="0" presStyleCnt="2">
        <dgm:presLayoutVars>
          <dgm:chPref val="3"/>
        </dgm:presLayoutVars>
      </dgm:prSet>
      <dgm:spPr/>
    </dgm:pt>
    <dgm:pt modelId="{03760062-3FF6-4DCE-9989-0E97C40DEB80}" type="pres">
      <dgm:prSet presAssocID="{D2A62C86-ACCA-43BE-9060-A62F12B65097}" presName="hierChild2" presStyleCnt="0"/>
      <dgm:spPr/>
    </dgm:pt>
    <dgm:pt modelId="{49D16EE1-3E2E-439B-A4BE-53BA00B99CEA}" type="pres">
      <dgm:prSet presAssocID="{2B715BF6-8303-40F5-9F9E-81491A5C1F64}" presName="hierRoot1" presStyleCnt="0"/>
      <dgm:spPr/>
    </dgm:pt>
    <dgm:pt modelId="{1676691D-A2D4-4023-A13B-FDE63898B3ED}" type="pres">
      <dgm:prSet presAssocID="{2B715BF6-8303-40F5-9F9E-81491A5C1F64}" presName="composite" presStyleCnt="0"/>
      <dgm:spPr/>
    </dgm:pt>
    <dgm:pt modelId="{B396DE4E-5805-44CC-B1C8-120B3E15AFB3}" type="pres">
      <dgm:prSet presAssocID="{2B715BF6-8303-40F5-9F9E-81491A5C1F64}" presName="background" presStyleLbl="node0" presStyleIdx="1" presStyleCnt="2"/>
      <dgm:spPr/>
    </dgm:pt>
    <dgm:pt modelId="{D2C048F9-B9DA-4876-8678-5DD6FC862D9E}" type="pres">
      <dgm:prSet presAssocID="{2B715BF6-8303-40F5-9F9E-81491A5C1F64}" presName="text" presStyleLbl="fgAcc0" presStyleIdx="1" presStyleCnt="2">
        <dgm:presLayoutVars>
          <dgm:chPref val="3"/>
        </dgm:presLayoutVars>
      </dgm:prSet>
      <dgm:spPr/>
    </dgm:pt>
    <dgm:pt modelId="{02F6CFDA-9056-4688-A737-D1741498238C}" type="pres">
      <dgm:prSet presAssocID="{2B715BF6-8303-40F5-9F9E-81491A5C1F64}" presName="hierChild2" presStyleCnt="0"/>
      <dgm:spPr/>
    </dgm:pt>
  </dgm:ptLst>
  <dgm:cxnLst>
    <dgm:cxn modelId="{329AE032-094A-49AC-9D55-2C3977AA54FE}" type="presOf" srcId="{2B715BF6-8303-40F5-9F9E-81491A5C1F64}" destId="{D2C048F9-B9DA-4876-8678-5DD6FC862D9E}" srcOrd="0" destOrd="0" presId="urn:microsoft.com/office/officeart/2005/8/layout/hierarchy1"/>
    <dgm:cxn modelId="{1E211A4B-4B35-42B5-99DA-A555D679A92F}" srcId="{2054CD01-70A0-4F35-83CC-715FE4A7FE75}" destId="{2B715BF6-8303-40F5-9F9E-81491A5C1F64}" srcOrd="1" destOrd="0" parTransId="{AF455E65-19D0-4311-A236-485B93AFC366}" sibTransId="{8F642EC0-9C1D-4251-8A09-A34B8C45A685}"/>
    <dgm:cxn modelId="{55CD31C4-D720-48F5-A811-F0E270B0296A}" srcId="{2054CD01-70A0-4F35-83CC-715FE4A7FE75}" destId="{D2A62C86-ACCA-43BE-9060-A62F12B65097}" srcOrd="0" destOrd="0" parTransId="{0EB60D12-7865-4005-B94C-9F9CECFF76EF}" sibTransId="{D5A702BD-BBA7-40A9-8A87-77B956FF5AD0}"/>
    <dgm:cxn modelId="{0EFC86D7-438F-49C2-BD5B-1C1DC9107206}" type="presOf" srcId="{D2A62C86-ACCA-43BE-9060-A62F12B65097}" destId="{B84BE045-3A9A-4E9B-9021-B81019849D11}" srcOrd="0" destOrd="0" presId="urn:microsoft.com/office/officeart/2005/8/layout/hierarchy1"/>
    <dgm:cxn modelId="{7C81D9FE-CD88-4F71-8721-CD72D5B41994}" type="presOf" srcId="{2054CD01-70A0-4F35-83CC-715FE4A7FE75}" destId="{C1EC60F0-403C-4C63-A306-297CA42F06F2}" srcOrd="0" destOrd="0" presId="urn:microsoft.com/office/officeart/2005/8/layout/hierarchy1"/>
    <dgm:cxn modelId="{A940BCD9-12BD-4833-938A-D31596C613EC}" type="presParOf" srcId="{C1EC60F0-403C-4C63-A306-297CA42F06F2}" destId="{4A2914BC-3B8F-4AE3-A09A-B44E1DAE54C6}" srcOrd="0" destOrd="0" presId="urn:microsoft.com/office/officeart/2005/8/layout/hierarchy1"/>
    <dgm:cxn modelId="{8C61C1FD-41D0-4F69-9C78-12DDF6D1333E}" type="presParOf" srcId="{4A2914BC-3B8F-4AE3-A09A-B44E1DAE54C6}" destId="{17C86EA6-A788-4DB3-97D0-EC5364CC847D}" srcOrd="0" destOrd="0" presId="urn:microsoft.com/office/officeart/2005/8/layout/hierarchy1"/>
    <dgm:cxn modelId="{7DF17C59-76F8-4C0A-8D29-8F05CFD2F752}" type="presParOf" srcId="{17C86EA6-A788-4DB3-97D0-EC5364CC847D}" destId="{48995C52-93FA-43C4-82DC-01FC15F073E1}" srcOrd="0" destOrd="0" presId="urn:microsoft.com/office/officeart/2005/8/layout/hierarchy1"/>
    <dgm:cxn modelId="{CC89FD52-9832-4931-A25D-00E2014F34AB}" type="presParOf" srcId="{17C86EA6-A788-4DB3-97D0-EC5364CC847D}" destId="{B84BE045-3A9A-4E9B-9021-B81019849D11}" srcOrd="1" destOrd="0" presId="urn:microsoft.com/office/officeart/2005/8/layout/hierarchy1"/>
    <dgm:cxn modelId="{9849538C-8F71-4EA1-960B-7FBB4E401283}" type="presParOf" srcId="{4A2914BC-3B8F-4AE3-A09A-B44E1DAE54C6}" destId="{03760062-3FF6-4DCE-9989-0E97C40DEB80}" srcOrd="1" destOrd="0" presId="urn:microsoft.com/office/officeart/2005/8/layout/hierarchy1"/>
    <dgm:cxn modelId="{050768A0-317E-4BF5-BEAB-358F0EB0BD4A}" type="presParOf" srcId="{C1EC60F0-403C-4C63-A306-297CA42F06F2}" destId="{49D16EE1-3E2E-439B-A4BE-53BA00B99CEA}" srcOrd="1" destOrd="0" presId="urn:microsoft.com/office/officeart/2005/8/layout/hierarchy1"/>
    <dgm:cxn modelId="{7014C098-D723-4700-B861-E68E78D1794E}" type="presParOf" srcId="{49D16EE1-3E2E-439B-A4BE-53BA00B99CEA}" destId="{1676691D-A2D4-4023-A13B-FDE63898B3ED}" srcOrd="0" destOrd="0" presId="urn:microsoft.com/office/officeart/2005/8/layout/hierarchy1"/>
    <dgm:cxn modelId="{A96CDDF5-5E8F-490A-8936-1721F7C5C802}" type="presParOf" srcId="{1676691D-A2D4-4023-A13B-FDE63898B3ED}" destId="{B396DE4E-5805-44CC-B1C8-120B3E15AFB3}" srcOrd="0" destOrd="0" presId="urn:microsoft.com/office/officeart/2005/8/layout/hierarchy1"/>
    <dgm:cxn modelId="{BC5EAADB-5755-43F6-A31E-02D36143FB79}" type="presParOf" srcId="{1676691D-A2D4-4023-A13B-FDE63898B3ED}" destId="{D2C048F9-B9DA-4876-8678-5DD6FC862D9E}" srcOrd="1" destOrd="0" presId="urn:microsoft.com/office/officeart/2005/8/layout/hierarchy1"/>
    <dgm:cxn modelId="{D03DD504-E2D2-464F-B03D-D6A165D27704}" type="presParOf" srcId="{49D16EE1-3E2E-439B-A4BE-53BA00B99CEA}" destId="{02F6CFDA-9056-4688-A737-D174149823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95C52-93FA-43C4-82DC-01FC15F073E1}">
      <dsp:nvSpPr>
        <dsp:cNvPr id="0" name=""/>
        <dsp:cNvSpPr/>
      </dsp:nvSpPr>
      <dsp:spPr>
        <a:xfrm>
          <a:off x="763" y="666805"/>
          <a:ext cx="2680859" cy="1702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E045-3A9A-4E9B-9021-B81019849D11}">
      <dsp:nvSpPr>
        <dsp:cNvPr id="0" name=""/>
        <dsp:cNvSpPr/>
      </dsp:nvSpPr>
      <dsp:spPr>
        <a:xfrm>
          <a:off x="298637" y="949784"/>
          <a:ext cx="2680859" cy="1702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Djevojčica Paulina krenula je u školu. Roditelji su joj kupili sve potrebno za školu.</a:t>
          </a:r>
          <a:endParaRPr lang="en-US" sz="2200" kern="1200"/>
        </a:p>
      </dsp:txBody>
      <dsp:txXfrm>
        <a:off x="348497" y="999644"/>
        <a:ext cx="2581139" cy="1602625"/>
      </dsp:txXfrm>
    </dsp:sp>
    <dsp:sp modelId="{B396DE4E-5805-44CC-B1C8-120B3E15AFB3}">
      <dsp:nvSpPr>
        <dsp:cNvPr id="0" name=""/>
        <dsp:cNvSpPr/>
      </dsp:nvSpPr>
      <dsp:spPr>
        <a:xfrm>
          <a:off x="3277369" y="666805"/>
          <a:ext cx="2680859" cy="1702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048F9-B9DA-4876-8678-5DD6FC862D9E}">
      <dsp:nvSpPr>
        <dsp:cNvPr id="0" name=""/>
        <dsp:cNvSpPr/>
      </dsp:nvSpPr>
      <dsp:spPr>
        <a:xfrm>
          <a:off x="3575242" y="949784"/>
          <a:ext cx="2680859" cy="1702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Bila je jako sretna dok nije od njih čula upute kako se treba ponašati! </a:t>
          </a:r>
          <a:endParaRPr lang="en-US" sz="2200" kern="1200"/>
        </a:p>
      </dsp:txBody>
      <dsp:txXfrm>
        <a:off x="3625102" y="999644"/>
        <a:ext cx="2581139" cy="160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8:51.5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1024 14 12192,'0'0'20,"0"1"1,0-1-1,0 0 1,0 0 0,0 0-1,0 0 1,0 0 0,0 1-1,0-1 1,0 0-1,-1 0 1,1 0 0,0 0-1,0 0 1,0 1 0,0-1-1,0 0 1,0 0-1,0 0 1,-1 0 0,1 0-1,0 0 1,0 0 0,0 0-1,0 0 1,0 0-1,-1 1 1,1-1 0,0 0-1,0 0 1,0 0 0,0 0-1,-1 0 1,1 0-1,0 0 1,0 0 0,0 0-1,0 0 1,0 0 0,-1 0-1,1-1 1,0 1-1,0 0 1,0 0 0,0 0-1,-1 0 1,1 0 0,0 0-1,0 0 1,0 0-1,0 0 1,0 0 0,0-1-1,-1 1 1,1 0 0,0 0-1,0 0 1,0 0-1,0 0 1,0-1 0,0 1-1,0 0 1,0 0 0,0 0-1,0 0-20,5-11 2955,3 7 15,-10 25-1586,-35 97-692,14-47-278,-6 39-414,24-88 34,-1-1-1,-1-1 1,0 1 0,-2-1-1,0 0 1,-2-1-1,0 0 1,-1-1-1,0 0 1,-2-1 0,0 0-1,-1-1 1,-1-1-1,0 0 1,-1-1-1,-1-1 1,-3 1-34,21-13 33,1-4-1,0 1-1,0-1 0,0 1 0,0-1 0,1 1 1,0 0-1,-1 0 0,1 0 0,0 0 0,0 0 1,0 0-1,0 1 0,0-1 0,0 0 1,1 1-1,0-1-31,46-27 222,-7 8-94,2 3 1,36-12-129,-35 17 7,1 1-2,1 3-4,-25 6 4,0 2 0,0 0 0,1 1 0,-1 2 0,0 0 0,0 1 0,0 1 0,0 1 0,-1 1 0,1 1 0,3 3-5,19 10 1,-37-13-1,-2-4 0,0 0 0,1 1 0,-1 0 0,-1 0 0,1 0 0,-1 0 0,1 1 0,-1 0 0,-1 0 0,2 1 0,1 4-1,5 3-2,-8-9 1,20 34 0,9 17 2,-2 3 0,-17-34-26,-1 1-1,-1 0 1,-2 1-1,0 0 1,-2 1-1,-1-1 1,-1 1-1,0 10 27,-5-25-51,0 1 0,0-1 0,-2 0 0,1 0 0,-1 0 0,-1 0 0,0 0 0,-1 0 0,-5 10 51,-4 5-51,0 0 0,-2-1 0,-10 11 51,7-13-22,-1-2-1,-1-1 0,-2 0 1,0-1-1,-1-2 0,0 0 1,-4 0 22,-14 10-2,31-23 2,-2-1 0,-33 15 60,-2-1-1,-1-2 1,-29 5-60,-141 21 307,150-31-182,20-4 19,0-3-1,-45-1-143,69-3 57,4 1-41,-30-3 55,-17-7 217,-39-11-288,74 12 124,1-1 0,-1-1 1,1-2-1,-19-11-124,36 16 73,1-1 1,1-1-1,-1 0 1,2-1-1,-1 0 0,-6-8-73,-13-17-3837,-16-25 3837,45 58-254,-16-22-11131,42 56 8571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33.41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0 376 11744,'6'0'407,"0"1"-1,0-1 1,0 0 0,0-1 0,0 0 0,0 1 0,0-2 0,0 1 0,0-1 0,-1 0-1,1 0 1,-1-1 0,1 1 0,-1-1 0,0 0 0,0-1 0,4-2-407,19-13 331,0 2 0,1 0 1,1 3-1,9-4-331,28-9 367,114-34 325,-100 40-442,123-23 178,-118 28-184,110-16 68,-122 20-224,-32 4-33,30-7 44,30 0-99,-87 13 10,-5-1-5,0 2-1,0 0 1,0 0-1,1 1 1,-1 0-1,0 0 1,0 1-1,10 3-4,-5 2-35,-14 2 64,-24 16-597,-2-5-336,-1-1 1,0-1-1,-7 3 904,-18 8-11453,96-53 9208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8:52.5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 2872,'29'0'905,"-12"0"5720,-16 0-5090,-1 0 242,0 0-274,0 0-110,0 0-178,31-4 1719,341 1-44,-210-1-2433,-21-1-201,-39 1-169,-64 2 13,1 1 0,28 4-100,0-1 156,-41-2-47,-1 1 0,23 4-109,-36-3-2356,17 1-10989,-41-4 10607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06.43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1003 1 14704,'0'47'288,"0"-42"1153,1-8 4,4-21 492,-3 15 99,-1 36-1176,-14 205 522,-19 74-1382,7-114 274,2-7-224,12-86 183,-12 31-233,19-103 31,-46 223 259,31-155-244,-55 318 236,62-342-203,8-48-37,0 0 0,2 0 1,0 13-43,14-53 85,1 0 0,0 1 1,1 1-1,6-5-85,-9 9 31,45-44 6,3 3 0,3 3 1,63-39-38,-75 55 2,110-60-16,-104 65 12,20-5-12,29-7 14,-32 19-10,-16 8-12,55-4 22,-97 16-2,38 1-4,107 15-4,-91-2-14,-6 2-22,48 19 46,-42-5-16,-33-11-7,-1 2 0,-1 1 1,12 11 22,7 16-22,57 75-16,-71-75-42,3 0-46,11 20 126,-42-54-3,13 27-14,-3 2 4,3 10 10,-5 0 3,-2 0 0,-4-2 0,-4-1 0,-5-35 0,0 59 0,-1-30 0,-3 0 0,-3 3 0,-2 4 0,-2 5 0,-4 5 0,-3 2 0,-2 1 0,-3-1 0,-4-1 0,-81 172-21,82-186-19,3-6-25,-20 32 65,-47 73-51,80-135 49,-1-1-1,0 0 1,-1 0 0,0 0-1,-4 2 3,-6 8-1,2-1-1,-39 39-4,0-4 4,-12 9 2,0-3 0,1-3 2,-90 75 48,139-120-47,-30 21 14,-54 24 21,-7-2-38,88-46 2,-31 11 32,-121 26 92,101-32-94,-12-5 26,-80 0-58,136-10 9,-30 0 10,0-2 1,-9-4-20,47 4 11,-67-8 80,-46-11-91,88 13 25,2 0-9,1-1 0,1-2-1,0-2 1,-6-4-16,-10-5-24,-10-14-1343,2-4 0,2-2 0,-26-25 1367,78 58-134,0 0 0,1-1 0,1 0 0,-1 0 1,2-1 133,-20-23-2462,-35-41-10297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07.45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 33 14616,'-2'-18'496,"2"4"2233,17 38-697,-14-19-1900,1 0 1,0-1-1,1 1 1,-1-1-1,1 0 1,0 0-1,0 0 1,0-1-1,0 0 0,1 0 1,0 0-1,-1 0 1,1-1-1,0 0 1,0 0-1,0-1 1,0 0-1,6 1-132,17 1 122,0-2 1,1 0-1,19-4-122,8 1 369,12 2-137,133 8 304,-177-8-513,42 6 114,297 62 171,-334-62-263,63 15 120,56 22-165,152 59 115,-264-91-111,50 21 13,193 93 73,-177-73-36,-73-37-49,152 73 250,-107-60-171,-56-21-100,-4-1 53,1-1 1,0-1-1,0 0 0,0 0 0,1-2 0,-1 0 0,1-1 1,-1-1-38,-15 0-434,-2 3-888,-1 5-12762,4-13 11283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13.26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 0 12376,'-1'5'180,"0"-1"1,0 0 0,0 1-1,1-1 1,0 1 0,-1-1-1,2 1 1,-1-1 0,1 1-1,-1-1 1,1 0 0,0 1-1,1-1 1,-1 0 0,2 3-181,4 8 1443,1 1 0,1-1-1,6 7-1442,7 14 1005,25 52 13,-4 5-1018,-13-24 226,46 103 361,-48-104-374,34 87 205,-38-88-180,31 106 73,-33-103-222,57 159 379,-75-219-404,-1 1 0,0 0 0,0 0 0,-1 0 0,-1 0 0,0 1-64,-1-11 22,33-52 90,2 1 1,1 1 0,11-6-113,4-8 22,-17 24-11,-21 27-9,33-32 1,6 1 2,5 1-4,1 6-1,2 5 0,2 3 0,0 3 0,1 3 0,0 4 2,16-1 34,44-3-36,-50 13 2,-67 9-2,201-19 22,-125 16-10,113 4 17,-172 0-28,42 6 7,9 6-1,16 5-4,-17 3 2,-13 3-2,-2 3 2,-1 5-2,184 131 38,-198-132-42,-8-8 9,-2 2 0,-1 2 0,-1 0 0,17 21-8,54 62 16,-95-103-15,0 0 1,0 1 0,-1 0-1,-1 1 1,1 0 0,-2-1-1,1 2-1,8 15 2,31 63 1,-4 0 2,-8-2-2,-13-33 17,-2 1 1,6 43-21,-17-64 10,-2 0 0,-1 0 0,-2 0 0,-1 1 1,-2 11-11,1-29 1,-9 45 8,-6 5 14,-18 46-23,11-56 3,-2 1 2,-5-2-2,-64 90 27,82-128-24,-25 34-4,5-14 5,-1-3 0,-1 0 1,-9 4-8,-19 11 12,-97 54 53,91-67-42,-107 42 21,91-47-32,-77 21 4,137-45-8,-37 12 23,0-3 0,-12-1-31,-198 30 107,150-30-54,-164 16 39,165-19-72,-187 3 18,209-7-36,-171 26-163,236-29 283,2-1-600,-23 4-2751,-34 4-8900,206-28 9125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14.27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14 967 9056,'27'42'202,"-23"-37"812,-14-16 1410,-24-24 1882,34 34-3891,0 1 74,9-5 308,10-5-394,-2 0-1,1-2 0,8-8-402,46-30 449,132-66 458,-191 109-769,40-24 483,35-26-621,226-160 530,-195 138-170,-5 7-164,176-90 316,-147 87-208,-123 65-250,-9 4 22,1 0 1,1 0-1,-1 1 1,1 1-1,8-2-76,-21 6 2,1 0 0,-1 0 0,1 0 0,-1 0 0,1-1-1,-1 1 1,1 0 0,-1 0 0,1 0 0,-1 1 0,1-1 0,-1 0 0,0 0-1,1 0 1,-1 0 0,1 0 0,-1 0 0,1 1 0,-1-1 0,0 0 0,1 0-1,-1 1 1,1-1 0,-1 0 0,0 1 0,1-1 0,-1 0 0,0 1-1,0-1 1,1 0 0,-1 1 0,0-1 0,0 1 0,1-1 0,-1 0 0,0 1-1,0-1 1,0 1 0,0-1 0,0 1 0,0-1 0,0 1 0,0-1-1,0 1 1,0-1 0,0 0 0,0 1-2,-5 19-426,-10 7-697,-1 0 1,-1-1 0,-1 0 0,-12 11 1122,27-33-270,-26 34-10202,68-89 7862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20.69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528 1 8880,'-8'14'952,"0"-1"0,-1 1 1,-7 6-953,-2 4 848,16-21-798,-28 38 4008,-20 38-4058,44-66 220,0-1 1,1 1-1,1 0 0,0 0 1,1 0-1,0 0 0,1 1 1,0-1-1,1 8-220,1 23 618,2 0 0,4 15-618,-4-31 191,5 36 139,1 88 512,-5-92-524,-2 307 736,-1-318-670,24-77-202,30-50-154,-21 34 14,15-14-42,-13 22 108,36-27-108,76-49 204,-114 91-174,2 1-1,0 2 0,30-11-29,-9 8 4,-2 1-4,-1 1 0,-22 11 5,1 1 0,-1 1 0,27-1-5,-43 5 1,28 1 25,102 18 40,-92-6-62,-1 4-4,0 2 0,-2 2 0,-2 3 0,-19-9-2,-11-5 0,0 1 0,-1 1-1,0 0 1,0 1 0,-1 1-1,11 11 3,3 3 0,19 22 0,-39-36 0,22 23 0,-7 0-4,-2 0 0,13 26 4,-10-12 0,-4-1-4,-1 1 0,-2 6 4,-2 3-8,-9-18-18,-2 0 0,0 18 26,-5 3-52,-5-17-27,-1 0 0,-7 25 79,-5-7-74,-31 83-22,-20 29 96,48-128 0,-74 147-34,81-168 17,-1 0 1,-2-1 0,0-1 0,-1 0 0,-2-1-1,-16 16 17,7-13-13,-1 0 0,-2-2 1,0-1-1,-1-2 0,-9 3 13,32-17-2,-42 24-45,-39 20 20,-67 26 27,91-47-14,-110 31-18,111-43 30,2-4 2,3-3 0,-1-4 0,2-3 0,8-6 11,0-2 0,-21-5-11,11-2 2,-107-24-46,107 25-352,19 7 259,-3 1-3014,-31-8 3151,-2-8-2593,7 1-8813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21.60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0 753 8880,'6'9'894,"-1"-1"1073,-1-11-279,-4 2-1265,0 0 0,0 0 1,0 0-1,0 0 0,0 0 0,0 0 0,0 0 0,0 0 1,0 0-1,-1 0 0,1 0 0,0 0 0,-1 0 1,1 0-1,0 0 0,-1 0 0,0 0-423,1 0 55,-1 0-1,1 0 0,-1 0 1,1 1-1,-1-1 1,1 0-1,0 0 0,-1 0 1,1 0-1,0 0 1,0 0-1,0 0 0,0 0 1,0 0-1,0 0 1,0 0-1,0 0 0,0 0 1,0 0-1,1 0 1,-1 0-1,0 0 1,0 1-1,1-1 0,0-1-54,5-5 132,0-1 1,1 1-1,0 1 0,0 0 0,1 0 0,0 0 0,0 1 1,0 0-1,5-3-132,24-9-1,33-10 1,-41 16 61,132-45 277,-89 31-206,131-60 478,-178 74-576,39-20 124,121-81 263,-117 63-316,94-54 41,-96 68-36,-40 21-50,0-2 37,0 2 1,1 2-1,27-10-97,-45 19 57,2-1-36,0 0-1,0 2 1,1-1 0,10 0-21,-21 3 2,-1 0 0,1 0 0,0 0 0,-1 0 0,1 0-1,0 1 1,-1-1 0,1 0 0,-1 0 0,1 1 0,0-1 0,-1 1 0,1-1 0,-1 0-1,1 1 1,-1-1 0,1 1 0,-1-1 0,0 1 0,1-1 0,-1 1 0,1 0-2,0 1 5,8 14 0,-8-11-21,-1 0 0,0 0-1,0 0 1,0 0 0,-1 0-1,1 0 1,-1 0 0,-1 0-1,1 0 1,-1 1 16,-19 51-342,14-42 198,0 6-3317,-7 19-8444,33-93 8961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4:29:32.65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765 0 13000,'6'10'413,"-1"0"1,0 1-1,0-1 1,-2 1 0,1 0-1,-1 0 1,-1 0-1,0 1 1,0-1-1,-1 4-413,0 11 1403,0 0 0,-2 0-1,-4 26-1402,-6 32 333,-4 0-1,-3-1 0,-4 0 1,-6 3-333,6-33 201,13-34-85,0 0 0,2 0-1,0 0 1,2 1-1,0 0 1,1 0 0,0 1-1,2 3-115,-10 29 452,12-52-430,72-50 351,-50 35-357,0 1-1,0 1 1,1 2 0,1 0 0,0 1 0,22-6-16,-5 5 2,1 2-2,2 5 0,44 3 0,0 0 2,-73-1-1,52 5 4,-54-4-5,48 13 2,-49-12-1,38 14 6,-40-12-5,37 23 2,-31-17-4,-3-2-3,0 1 1,0 0 0,-1 0 0,0 2 0,0-1-1,-1 2 1,7 7 2,10 16 0,-26-31 0,21 31 2,-16-26-1,-2-1 1,13 34 3,-8-19 0,7 25 25,0 50-11,-12-70-17,-3-13 5,0 0 0,-1 0-1,0 0 1,-2 8-7,-2 8 6,-2 0 1,-1 0-1,-4 7-6,-4 9 2,-2 3 3,-4 3-4,-2 0-1,-2 0 2,-1-1 3,-1-2-4,-1-3-1,-1-4 2,0 0 3,-2-1-4,0-1-1,-1-1 0,-1-2 0,-2-2 2,-1 2 3,-1-1-2,-4-3 2,-3-1-2,-5-2 2,-2-2-2,3-5 2,2-4-4,2-4 18,-1-3 1,0-1-1,-1-3 0,1-1 0,-23-1-19,-233 0 125,214-6-115,63 1-583,0-2-1,0 0 1,0-1 0,0-2-1,1 0 1,-11-4 573,31 7-100,0 1 0,1-1 1,-1 1-1,1-1 0,-1 0 0,1 0 0,-1 0 0,1 0 1,-1 0-1,1 0 0,0-1 0,0 1 0,0 0 0,0-1 1,-1 1-1,2-1 0,-2 0 100,-2-4-236,-5-6-165,2-1 1,0 0-1,0 0 1,1 0-1,1-1 1,0 0-1,1 0 1,-2-13 400,-19-60-11293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92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9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19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3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62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12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0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7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23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E4B4E0-ACCD-427E-A3F6-F8479F08B963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9AA83C-F877-4D4B-946B-BBFE168BFF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9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png"/><Relationship Id="rId18" Type="http://schemas.openxmlformats.org/officeDocument/2006/relationships/customXml" Target="../ink/ink9.xml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customXml" Target="../ink/ink6.xml"/><Relationship Id="rId17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5.xml"/><Relationship Id="rId19" Type="http://schemas.openxmlformats.org/officeDocument/2006/relationships/image" Target="../media/image17.png"/><Relationship Id="rId4" Type="http://schemas.openxmlformats.org/officeDocument/2006/relationships/customXml" Target="../ink/ink2.xml"/><Relationship Id="rId9" Type="http://schemas.openxmlformats.org/officeDocument/2006/relationships/image" Target="../media/image12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 životu je važno imati pet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Sanja Polak</a:t>
            </a:r>
          </a:p>
        </p:txBody>
      </p:sp>
    </p:spTree>
    <p:extLst>
      <p:ext uri="{BB962C8B-B14F-4D97-AF65-F5344CB8AC3E}">
        <p14:creationId xmlns:p14="http://schemas.microsoft.com/office/powerpoint/2010/main" val="13555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Мультяшный школьный рюкзак на белом | Премиум векторы">
            <a:extLst>
              <a:ext uri="{FF2B5EF4-FFF2-40B4-BE49-F238E27FC236}">
                <a16:creationId xmlns:a16="http://schemas.microsoft.com/office/drawing/2014/main" id="{2E8D259D-B459-43D9-8037-7D4B4D45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2743799"/>
            <a:ext cx="2739728" cy="2767402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4246" y="-1103417"/>
            <a:ext cx="7357303" cy="1001420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262626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03E3C36-7B94-40AB-A9C0-999B71EB5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261017"/>
              </p:ext>
            </p:extLst>
          </p:nvPr>
        </p:nvGraphicFramePr>
        <p:xfrm>
          <a:off x="1295402" y="2556932"/>
          <a:ext cx="625686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09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A upute su:</a:t>
            </a:r>
            <a:br>
              <a:rPr lang="hr-HR" dirty="0"/>
            </a:br>
            <a:endParaRPr lang="hr-HR" dirty="0"/>
          </a:p>
        </p:txBody>
      </p:sp>
      <p:sp>
        <p:nvSpPr>
          <p:cNvPr id="2054" name="Rectangle 7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ruženje: Sanja Polak i Dnevnik Pauline P.!Scena.hr">
            <a:extLst>
              <a:ext uri="{FF2B5EF4-FFF2-40B4-BE49-F238E27FC236}">
                <a16:creationId xmlns:a16="http://schemas.microsoft.com/office/drawing/2014/main" id="{4DFE480F-9792-4CB4-BB44-73C88A6D0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r="8324" b="-2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sz="2800" dirty="0"/>
              <a:t>biti dobar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sz="2800" dirty="0"/>
              <a:t>biti poslušan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sz="2800" dirty="0"/>
              <a:t>biti točan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sz="2800" dirty="0"/>
              <a:t>pisati zadaće na vrijeme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sz="2800" dirty="0"/>
              <a:t>slušati učitelja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sz="2800" dirty="0"/>
              <a:t>imati sve petice.</a:t>
            </a:r>
          </a:p>
          <a:p>
            <a:pPr marL="0" indent="0">
              <a:lnSpc>
                <a:spcPct val="90000"/>
              </a:lnSpc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8194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Paulini je to bilo previše pa je otišla k svojim bakama provjeriti kakvi su joj mama i tata bili učenici. Ispalo je da nisu bili baš neki odlikaši. Paulina je dobila ideju te je pozvala užu i širu rodbinu na večeru da ispita kakvi su učenici bili. I pazite sad ovo. Svi su se samo hvalili svojim nestašlucima.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152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Nakon njihovih priča Paulina je mislila kako je dosadno biti stalno dobar i poslušan. A tek imati sve petice. Tomu su nitko ne bi smijao.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72484F-C733-4AF6-BD20-907252DB16B9}"/>
                  </a:ext>
                </a:extLst>
              </p14:cNvPr>
              <p14:cNvContentPartPr/>
              <p14:nvPr/>
            </p14:nvContentPartPr>
            <p14:xfrm>
              <a:off x="9966140" y="5186238"/>
              <a:ext cx="595440" cy="573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72484F-C733-4AF6-BD20-907252DB16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8140" y="5150238"/>
                <a:ext cx="63108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4087791-5C1E-46DE-8E7F-3691D6E819D7}"/>
                  </a:ext>
                </a:extLst>
              </p14:cNvPr>
              <p14:cNvContentPartPr/>
              <p14:nvPr/>
            </p14:nvContentPartPr>
            <p14:xfrm>
              <a:off x="10302380" y="5130438"/>
              <a:ext cx="434520" cy="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4087791-5C1E-46DE-8E7F-3691D6E819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4740" y="5094438"/>
                <a:ext cx="470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97E0C2-1FA9-45C5-8220-55FA6925BA53}"/>
                  </a:ext>
                </a:extLst>
              </p14:cNvPr>
              <p14:cNvContentPartPr/>
              <p14:nvPr/>
            </p14:nvContentPartPr>
            <p14:xfrm>
              <a:off x="4152500" y="3767478"/>
              <a:ext cx="1053000" cy="1592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97E0C2-1FA9-45C5-8220-55FA6925BA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4860" y="3731838"/>
                <a:ext cx="1088640" cy="16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5553997-C8E1-4454-BA9E-DAB38F5C6A9A}"/>
                  </a:ext>
                </a:extLst>
              </p14:cNvPr>
              <p14:cNvContentPartPr/>
              <p14:nvPr/>
            </p14:nvContentPartPr>
            <p14:xfrm>
              <a:off x="4531580" y="3727518"/>
              <a:ext cx="927000" cy="264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5553997-C8E1-4454-BA9E-DAB38F5C6A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3940" y="3691878"/>
                <a:ext cx="9626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2EF885-3D9B-40F0-ABFF-56843C647B1E}"/>
                  </a:ext>
                </a:extLst>
              </p14:cNvPr>
              <p14:cNvContentPartPr/>
              <p14:nvPr/>
            </p14:nvContentPartPr>
            <p14:xfrm>
              <a:off x="6327620" y="4228278"/>
              <a:ext cx="1226160" cy="1260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2EF885-3D9B-40F0-ABFF-56843C647B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09620" y="4192278"/>
                <a:ext cx="1261800" cy="13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EEEB62-0502-46A8-BC81-21560AFB1046}"/>
                  </a:ext>
                </a:extLst>
              </p14:cNvPr>
              <p14:cNvContentPartPr/>
              <p14:nvPr/>
            </p14:nvContentPartPr>
            <p14:xfrm>
              <a:off x="6351740" y="3806718"/>
              <a:ext cx="582120" cy="365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EEEB62-0502-46A8-BC81-21560AFB10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4100" y="3770718"/>
                <a:ext cx="617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6AE43D-AE8D-428B-8DA0-80973DDE961E}"/>
                  </a:ext>
                </a:extLst>
              </p14:cNvPr>
              <p14:cNvContentPartPr/>
              <p14:nvPr/>
            </p14:nvContentPartPr>
            <p14:xfrm>
              <a:off x="1553660" y="4409718"/>
              <a:ext cx="800640" cy="105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6AE43D-AE8D-428B-8DA0-80973DDE96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35660" y="4374078"/>
                <a:ext cx="83628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65039B-5A11-4755-AC2B-EB8C0F4CCE42}"/>
                  </a:ext>
                </a:extLst>
              </p14:cNvPr>
              <p14:cNvContentPartPr/>
              <p14:nvPr/>
            </p14:nvContentPartPr>
            <p14:xfrm>
              <a:off x="1663460" y="4099038"/>
              <a:ext cx="536400" cy="277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65039B-5A11-4755-AC2B-EB8C0F4CCE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5460" y="4063398"/>
                <a:ext cx="5720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742A3F3-2547-40F4-9DB1-F11BC4B902A5}"/>
                  </a:ext>
                </a:extLst>
              </p14:cNvPr>
              <p14:cNvContentPartPr/>
              <p14:nvPr/>
            </p14:nvContentPartPr>
            <p14:xfrm>
              <a:off x="8513540" y="3789078"/>
              <a:ext cx="615600" cy="885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742A3F3-2547-40F4-9DB1-F11BC4B90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95900" y="3753078"/>
                <a:ext cx="65124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4B49321-4BAB-4C60-816E-D56CD8B6E0E5}"/>
                  </a:ext>
                </a:extLst>
              </p14:cNvPr>
              <p14:cNvContentPartPr/>
              <p14:nvPr/>
            </p14:nvContentPartPr>
            <p14:xfrm>
              <a:off x="8764820" y="3680718"/>
              <a:ext cx="539280" cy="13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4B49321-4BAB-4C60-816E-D56CD8B6E0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46820" y="3645078"/>
                <a:ext cx="57492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16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Na kraju, iako roditelji od Pauline traže sve petice, shvaća da će joj njihovi savjeti pomoći u životu. Roditelji ipak znaju što je najbolje za njihovu djecu. </a:t>
            </a:r>
          </a:p>
        </p:txBody>
      </p:sp>
      <p:pic>
        <p:nvPicPr>
          <p:cNvPr id="3074" name="Picture 2" descr="Download Hugging Face Emoji | Emoji Island">
            <a:extLst>
              <a:ext uri="{FF2B5EF4-FFF2-40B4-BE49-F238E27FC236}">
                <a16:creationId xmlns:a16="http://schemas.microsoft.com/office/drawing/2014/main" id="{C342172B-FB48-47F1-9512-5B7834AC6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r="1886" b="6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6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ci što misliš - ispuni upitnik! - Samobor">
            <a:extLst>
              <a:ext uri="{FF2B5EF4-FFF2-40B4-BE49-F238E27FC236}">
                <a16:creationId xmlns:a16="http://schemas.microsoft.com/office/drawing/2014/main" id="{BB00C786-B3DF-4B2E-B440-3A18D0D1F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r="4594" b="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r-HR" dirty="0"/>
              <a:t>Zbog čega je važno dobro učiti i biti pristojan?</a:t>
            </a:r>
          </a:p>
          <a:p>
            <a:pPr marL="457200" indent="-457200">
              <a:buAutoNum type="arabicPeriod"/>
            </a:pPr>
            <a:r>
              <a:rPr lang="hr-HR" dirty="0"/>
              <a:t>Trebamo li slušati svoje roditelje?</a:t>
            </a:r>
          </a:p>
          <a:p>
            <a:pPr marL="457200" indent="-457200">
              <a:buAutoNum type="arabicPeriod"/>
            </a:pPr>
            <a:r>
              <a:rPr lang="hr-HR" dirty="0"/>
              <a:t>Komu zahvaljujemo kada završimo školu?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C0AEC1C-A460-4545-A31F-689E602341C0}"/>
              </a:ext>
            </a:extLst>
          </p:cNvPr>
          <p:cNvSpPr txBox="1">
            <a:spLocks/>
          </p:cNvSpPr>
          <p:nvPr/>
        </p:nvSpPr>
        <p:spPr>
          <a:xfrm>
            <a:off x="7655043" y="1462369"/>
            <a:ext cx="3189353" cy="973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Ana Leko, 5. d</a:t>
            </a:r>
          </a:p>
          <a:p>
            <a:pPr marL="0" indent="0">
              <a:buFont typeface="Arial"/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82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212</Words>
  <Application>Microsoft Office PowerPoint</Application>
  <PresentationFormat>Široki zaslon</PresentationFormat>
  <Paragraphs>20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Organski</vt:lpstr>
      <vt:lpstr>U životu je važno imati pet</vt:lpstr>
      <vt:lpstr>PowerPoint prezentacija</vt:lpstr>
      <vt:lpstr>A upute su: 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životu je važno imati pet</dc:title>
  <dc:creator>Ivan Leko</dc:creator>
  <cp:lastModifiedBy>Irena Ivančić</cp:lastModifiedBy>
  <cp:revision>3</cp:revision>
  <dcterms:created xsi:type="dcterms:W3CDTF">2020-05-14T14:32:27Z</dcterms:created>
  <dcterms:modified xsi:type="dcterms:W3CDTF">2020-05-21T12:42:19Z</dcterms:modified>
</cp:coreProperties>
</file>