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78BF1-20DB-4863-B542-6EC5E7026583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0A3AC-AAE8-4CB7-8DF6-25CC17E35B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650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0A3AC-AAE8-4CB7-8DF6-25CC17E35B99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3116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0A3AC-AAE8-4CB7-8DF6-25CC17E35B99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0701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0A3AC-AAE8-4CB7-8DF6-25CC17E35B99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015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BF68074-40FC-45F4-A7B2-A3A882E773A1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E7E6-933D-4135-9826-3C1D1AC08988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7239-69E6-48B4-ABD8-F1A6DFFED9A8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6749-580D-4ACE-B34B-78B628C59CBF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514C451-CEFC-4DD9-B2A8-C6C86676D40C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62E2-841E-4866-89EE-E10291EC9389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8D77-49DA-4541-99D0-7ED0A27552CF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872C-4DD0-4832-A976-501250F44B4C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2077-64CE-426C-B5FD-FB6451CED8C0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33B2-242A-4190-B44F-BF8BA1AB008C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8F52A46-33A9-4EDD-9915-D0F3DE16034E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4FB2E7-F2B4-4AB5-B91A-E861807986BE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841" y="2324095"/>
            <a:ext cx="9068586" cy="2590800"/>
          </a:xfrm>
        </p:spPr>
        <p:txBody>
          <a:bodyPr/>
          <a:lstStyle/>
          <a:p>
            <a:r>
              <a:rPr lang="hr-HR" sz="6600" dirty="0"/>
              <a:t>SAZNAJ JESI LI SHVATIO POUKU PRIČE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7388" y="1303861"/>
            <a:ext cx="1689492" cy="685805"/>
          </a:xfrm>
        </p:spPr>
        <p:txBody>
          <a:bodyPr>
            <a:normAutofit fontScale="85000" lnSpcReduction="10000"/>
          </a:bodyPr>
          <a:lstStyle/>
          <a:p>
            <a:r>
              <a:rPr lang="hr-HR" dirty="0"/>
              <a:t>Sanja Polak:</a:t>
            </a:r>
          </a:p>
          <a:p>
            <a:r>
              <a:rPr lang="hr-HR" dirty="0"/>
              <a:t>U životu je važno imati pet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18988" y="2324095"/>
            <a:ext cx="1793012" cy="461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000" dirty="0"/>
              <a:t>KVIZ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80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Zbroji bodove!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048811"/>
              </p:ext>
            </p:extLst>
          </p:nvPr>
        </p:nvGraphicFramePr>
        <p:xfrm>
          <a:off x="1066800" y="2103438"/>
          <a:ext cx="1005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8.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526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Jesi li shvatio pouku priče?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589770"/>
              </p:ext>
            </p:extLst>
          </p:nvPr>
        </p:nvGraphicFramePr>
        <p:xfrm>
          <a:off x="1066800" y="2103436"/>
          <a:ext cx="10058400" cy="2439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097">
                <a:tc>
                  <a:txBody>
                    <a:bodyPr/>
                    <a:lstStyle/>
                    <a:p>
                      <a:r>
                        <a:rPr lang="hr-HR" dirty="0"/>
                        <a:t>Od 10 do12 bodova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Od 6 do 9 bodova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Manje od 6 bodova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8115">
                <a:tc>
                  <a:txBody>
                    <a:bodyPr/>
                    <a:lstStyle/>
                    <a:p>
                      <a:r>
                        <a:rPr lang="hr-HR" dirty="0"/>
                        <a:t>Bravo! Pravi si književni znalac! Ti znaš što je spisateljica htjela poručiti ovom</a:t>
                      </a:r>
                      <a:r>
                        <a:rPr lang="hr-HR" baseline="0" dirty="0"/>
                        <a:t> pričom i znaš kako to primijeniti u životu. Sigurno si uspješan u školi, a i znaš se dobro zabaviti.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Uglavnom razumiješ što je pouka priče, ali možda ti nije baš sve logično ili ne</a:t>
                      </a:r>
                      <a:r>
                        <a:rPr lang="hr-HR" baseline="0" dirty="0"/>
                        <a:t> možeš sve primijeniti na sebe. Nema veze, ima više ispravnih puteva, važno je da uvijek daš sve od sebe.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Nisi baš shvatio pouku</a:t>
                      </a:r>
                      <a:r>
                        <a:rPr lang="hr-HR" baseline="0" dirty="0"/>
                        <a:t> priče. Možda nisi dovoljno pažljivo pročitao, zato pokušaj još jednom, ali ovaj put koncentriraj se na ono što čitaš. 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16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1. Što misliš zašto je u životu važno imati pet?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255488"/>
              </p:ext>
            </p:extLst>
          </p:nvPr>
        </p:nvGraphicFramePr>
        <p:xfrm>
          <a:off x="1066800" y="2103438"/>
          <a:ext cx="1005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Odaberi dva točna odgovora!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 životu nije toliko važno imati pet.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Važno je imati pet</a:t>
                      </a:r>
                      <a:r>
                        <a:rPr lang="hr-HR" baseline="0" dirty="0"/>
                        <a:t> kako bismo mogli kupiti papigu kad odrastemo.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Važno je imati pet jer će onda roditelji biti sretniji.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Važno je imati pet jer nas to vodi k uspjehu.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680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2. Je li laganje uvijek pogrešno ili može biti opravdano?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779318"/>
              </p:ext>
            </p:extLst>
          </p:nvPr>
        </p:nvGraphicFramePr>
        <p:xfrm>
          <a:off x="1066800" y="2103438"/>
          <a:ext cx="1005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Odaberi jedan</a:t>
                      </a:r>
                      <a:r>
                        <a:rPr lang="hr-HR" baseline="0" dirty="0"/>
                        <a:t> </a:t>
                      </a:r>
                      <a:r>
                        <a:rPr lang="hr-HR" dirty="0"/>
                        <a:t>točan odgovor!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Uvijek treba biti</a:t>
                      </a:r>
                      <a:r>
                        <a:rPr lang="hr-HR" baseline="0" dirty="0"/>
                        <a:t> iskren pod svaku cijenu.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Potpuno je u redu lagati kako</a:t>
                      </a:r>
                      <a:r>
                        <a:rPr lang="hr-HR" baseline="0" dirty="0"/>
                        <a:t> bi svi imali dobro mišljenje o nama.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Treba biti iskren, ali mala laž ponekad može biti opravdana.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Laganje je zabavno jer onda nitko ne zna pravu istinu osim vas.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7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3. Zašto roditelji žele da budeš uzoran učenik?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853716"/>
              </p:ext>
            </p:extLst>
          </p:nvPr>
        </p:nvGraphicFramePr>
        <p:xfrm>
          <a:off x="1066800" y="2103438"/>
          <a:ext cx="1005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Odaberi dva točna odgovora!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Oni nas vole i žele da budemo uspješni</a:t>
                      </a:r>
                      <a:r>
                        <a:rPr lang="hr-HR" baseline="0" dirty="0"/>
                        <a:t>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Oni nas mrze i žele da se mučimo</a:t>
                      </a:r>
                      <a:r>
                        <a:rPr lang="hr-HR" baseline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Oni žele</a:t>
                      </a:r>
                      <a:r>
                        <a:rPr lang="hr-HR" baseline="0" dirty="0"/>
                        <a:t> da odrastemo u dobre ljude</a:t>
                      </a:r>
                      <a:r>
                        <a:rPr lang="hr-H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Oni žele da radimo umjesto njih.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7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4. Zašto roditelji nekad lažu da su bili dobri i uspješni u školi?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844508"/>
              </p:ext>
            </p:extLst>
          </p:nvPr>
        </p:nvGraphicFramePr>
        <p:xfrm>
          <a:off x="1066800" y="2103438"/>
          <a:ext cx="1005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Odaberi jedan</a:t>
                      </a:r>
                      <a:r>
                        <a:rPr lang="hr-HR" baseline="0" dirty="0"/>
                        <a:t> </a:t>
                      </a:r>
                      <a:r>
                        <a:rPr lang="hr-HR" dirty="0"/>
                        <a:t>točan odgovor!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Žele nas prevariti</a:t>
                      </a:r>
                      <a:r>
                        <a:rPr lang="hr-HR" baseline="0" dirty="0"/>
                        <a:t>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Žele nam biti bolji uzor</a:t>
                      </a:r>
                      <a:r>
                        <a:rPr lang="hr-HR" baseline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Roditelji uvijek lažu, ne treba im vjerovati.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Oni samo žele da ih poštujemo.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7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5. Koliko je važno imati roditelje za uzor?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14399"/>
              </p:ext>
            </p:extLst>
          </p:nvPr>
        </p:nvGraphicFramePr>
        <p:xfrm>
          <a:off x="1066800" y="2103438"/>
          <a:ext cx="1005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Odaberi dva točna odgovora!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Uopće nije važno, najvažnije je biti </a:t>
                      </a:r>
                      <a:r>
                        <a:rPr lang="hr-HR" i="1" dirty="0" err="1"/>
                        <a:t>cool</a:t>
                      </a:r>
                      <a:r>
                        <a:rPr lang="hr-HR" dirty="0"/>
                        <a:t>, drugačiji i originalan</a:t>
                      </a:r>
                      <a:r>
                        <a:rPr lang="hr-HR" baseline="0" dirty="0"/>
                        <a:t>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Jako je važno, cilj nam je</a:t>
                      </a:r>
                      <a:r>
                        <a:rPr lang="hr-HR" baseline="0" dirty="0"/>
                        <a:t> </a:t>
                      </a:r>
                      <a:r>
                        <a:rPr lang="hr-HR" dirty="0"/>
                        <a:t>biti slika i prilika naših roditelja</a:t>
                      </a:r>
                      <a:r>
                        <a:rPr lang="hr-HR" baseline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Važno je, no i</a:t>
                      </a:r>
                      <a:r>
                        <a:rPr lang="hr-HR" baseline="0" dirty="0"/>
                        <a:t> </a:t>
                      </a:r>
                      <a:r>
                        <a:rPr lang="hr-HR" dirty="0"/>
                        <a:t>ako nisu uvijek uzorni, možemo učiti iz njihovih pogrešaka.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Djelomično je važno, ali na kraju sami</a:t>
                      </a:r>
                      <a:r>
                        <a:rPr lang="hr-HR" baseline="0" dirty="0"/>
                        <a:t> odabiremo svoj životni put</a:t>
                      </a:r>
                      <a:r>
                        <a:rPr lang="hr-H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18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6. Tko zna što je najbolje za nas?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18068"/>
              </p:ext>
            </p:extLst>
          </p:nvPr>
        </p:nvGraphicFramePr>
        <p:xfrm>
          <a:off x="1066800" y="2103438"/>
          <a:ext cx="1005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Odaberi dva točna odgovora!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Svi koji nas vole i daju nam dobre savjete, a prvenstveno roditelji</a:t>
                      </a:r>
                      <a:r>
                        <a:rPr lang="hr-HR" baseline="0" dirty="0"/>
                        <a:t>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Samo roditelji znaju sve,</a:t>
                      </a:r>
                      <a:r>
                        <a:rPr lang="hr-HR" baseline="0" dirty="0"/>
                        <a:t> nikog drugog ne smijemo ni poslušati.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Bake znaju sve i uz to nam daju slatkiše.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Roditelji nas odgajaju tako da mi sami znamo što je najbolje.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37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7. Roditelji nam stalno govore „Moraš ovo, moraš ono” jer…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199131"/>
              </p:ext>
            </p:extLst>
          </p:nvPr>
        </p:nvGraphicFramePr>
        <p:xfrm>
          <a:off x="1066800" y="2103438"/>
          <a:ext cx="1005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Odaberi jedan</a:t>
                      </a:r>
                      <a:r>
                        <a:rPr lang="hr-HR" baseline="0" dirty="0"/>
                        <a:t> </a:t>
                      </a:r>
                      <a:r>
                        <a:rPr lang="hr-HR" dirty="0"/>
                        <a:t>točan odgovor!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žele da sve radimo umjesto njih.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vo</a:t>
                      </a:r>
                      <a:r>
                        <a:rPr lang="it-IT" dirty="0"/>
                        <a:t>le </a:t>
                      </a:r>
                      <a:r>
                        <a:rPr lang="hr-HR" dirty="0"/>
                        <a:t>glumiti šefove</a:t>
                      </a:r>
                      <a:r>
                        <a:rPr lang="it-IT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vole nas gnjaviti.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žele</a:t>
                      </a:r>
                      <a:r>
                        <a:rPr lang="hr-HR" baseline="0" dirty="0"/>
                        <a:t> da steknemo radne navike</a:t>
                      </a:r>
                      <a:r>
                        <a:rPr lang="hr-H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69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8. Za sreću je potrebno …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452249"/>
              </p:ext>
            </p:extLst>
          </p:nvPr>
        </p:nvGraphicFramePr>
        <p:xfrm>
          <a:off x="1066800" y="2103438"/>
          <a:ext cx="1005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Odaberi jedan</a:t>
                      </a:r>
                      <a:r>
                        <a:rPr lang="hr-HR" baseline="0" dirty="0"/>
                        <a:t> </a:t>
                      </a:r>
                      <a:r>
                        <a:rPr lang="hr-HR" dirty="0"/>
                        <a:t>točan odgovor!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marljivo učiti i raditi.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biti</a:t>
                      </a:r>
                      <a:r>
                        <a:rPr lang="hr-HR" baseline="0" dirty="0"/>
                        <a:t> uzoran i pošten</a:t>
                      </a:r>
                      <a:r>
                        <a:rPr lang="it-IT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zabavljati</a:t>
                      </a:r>
                      <a:r>
                        <a:rPr lang="hr-HR" baseline="0" dirty="0"/>
                        <a:t> se i družiti s prijateljima.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sve</a:t>
                      </a:r>
                      <a:r>
                        <a:rPr lang="hr-HR" baseline="0" dirty="0"/>
                        <a:t> navedeno.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15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193</TotalTime>
  <Words>700</Words>
  <Application>Microsoft Office PowerPoint</Application>
  <PresentationFormat>Široki zaslon</PresentationFormat>
  <Paragraphs>150</Paragraphs>
  <Slides>11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Garamond</vt:lpstr>
      <vt:lpstr>Savon</vt:lpstr>
      <vt:lpstr>SAZNAJ JESI LI SHVATIO POUKU PRIČE</vt:lpstr>
      <vt:lpstr>1. Što misliš zašto je u životu važno imati pet? </vt:lpstr>
      <vt:lpstr>2. Je li laganje uvijek pogrešno ili može biti opravdano? </vt:lpstr>
      <vt:lpstr>3. Zašto roditelji žele da budeš uzoran učenik? </vt:lpstr>
      <vt:lpstr>4. Zašto roditelji nekad lažu da su bili dobri i uspješni u školi? </vt:lpstr>
      <vt:lpstr>5. Koliko je važno imati roditelje za uzor? </vt:lpstr>
      <vt:lpstr>6. Tko zna što je najbolje za nas? </vt:lpstr>
      <vt:lpstr>7. Roditelji nam stalno govore „Moraš ovo, moraš ono” jer… </vt:lpstr>
      <vt:lpstr>8. Za sreću je potrebno …</vt:lpstr>
      <vt:lpstr>Zbroji bodove!</vt:lpstr>
      <vt:lpstr>Jesi li shvatio pouku priče?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SAZNAJ JESI LI SHVATIO POUKU PRIČE</dc:title>
  <dc:creator>Jelena</dc:creator>
  <cp:lastModifiedBy>Irena Ivančić</cp:lastModifiedBy>
  <cp:revision>16</cp:revision>
  <dcterms:created xsi:type="dcterms:W3CDTF">2020-05-14T12:07:05Z</dcterms:created>
  <dcterms:modified xsi:type="dcterms:W3CDTF">2020-05-21T13:51:16Z</dcterms:modified>
</cp:coreProperties>
</file>