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45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27.4.2021.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iWMN8r3s44&amp;feature=emb_imp_woyt" TargetMode="External"/><Relationship Id="rId2" Type="http://schemas.openxmlformats.org/officeDocument/2006/relationships/hyperlink" Target="https://www.youtube.com/watch?v=7XUxZd0rVW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97"/>
          <a:stretch/>
        </p:blipFill>
        <p:spPr>
          <a:xfrm rot="5400000">
            <a:off x="332898" y="1572641"/>
            <a:ext cx="4640580" cy="4268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3069" y="323850"/>
            <a:ext cx="6586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arrington" panose="04040505050A02020702" pitchFamily="82" charset="0"/>
              </a:rPr>
              <a:t>5 koraka za samopomoć u stresnim situacijama</a:t>
            </a:r>
            <a:endParaRPr lang="hr-HR" sz="3200" dirty="0">
              <a:solidFill>
                <a:schemeClr val="tx1">
                  <a:lumMod val="50000"/>
                  <a:lumOff val="50000"/>
                </a:schemeClr>
              </a:solidFill>
              <a:latin typeface="Harrington" panose="04040505050A0202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5529" y="1386579"/>
            <a:ext cx="4763777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1. Podsjeti sam sebe da je normalno osjećati se kako se osjećaš.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4844" y="2771775"/>
            <a:ext cx="4164806" cy="646331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92D050"/>
                </a:solidFill>
              </a:rPr>
              <a:t>2. Duboko udahni i izdahni 3 puta ili polako broji do 10. 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3463" y="3800475"/>
            <a:ext cx="3971925" cy="64633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C000"/>
                </a:solidFill>
              </a:rPr>
              <a:t>3. Riječima izrazi kako se osjećaš i što želiš.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2019" y="4762500"/>
            <a:ext cx="4014788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4. Potraži pomoć pri rješavanju problema koji te muči.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50506" y="5629275"/>
            <a:ext cx="4343400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5. Uzmi si malo vremena da se smiriš i nastaviš dalje. </a:t>
            </a:r>
            <a:endParaRPr lang="hr-H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88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>
                <a:solidFill>
                  <a:schemeClr val="accent2"/>
                </a:solidFill>
              </a:rPr>
              <a:t>Kvizotres</a:t>
            </a:r>
            <a:r>
              <a:rPr lang="hr-HR" sz="2800" dirty="0" smtClean="0">
                <a:solidFill>
                  <a:schemeClr val="accent2"/>
                </a:solidFill>
              </a:rPr>
              <a:t>  i video o emocijama</a:t>
            </a:r>
            <a:endParaRPr lang="hr-HR" sz="2800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r-HR" sz="4200" dirty="0">
                <a:hlinkClick r:id="rId2"/>
              </a:rPr>
              <a:t>https://</a:t>
            </a:r>
            <a:r>
              <a:rPr lang="hr-HR" sz="4200" dirty="0" smtClean="0">
                <a:hlinkClick r:id="rId2"/>
              </a:rPr>
              <a:t>www.youtube.com/watch?v=7XUxZd0rVWE</a:t>
            </a:r>
            <a:r>
              <a:rPr lang="hr-HR" sz="4200" dirty="0" smtClean="0"/>
              <a:t>   -    </a:t>
            </a:r>
            <a:r>
              <a:rPr lang="hr-HR" sz="4200" dirty="0" err="1" smtClean="0"/>
              <a:t>kvizotres</a:t>
            </a:r>
            <a:endParaRPr lang="hr-HR" sz="4200" dirty="0"/>
          </a:p>
          <a:p>
            <a:endParaRPr lang="hr-HR" sz="4200" dirty="0" smtClean="0"/>
          </a:p>
          <a:p>
            <a:r>
              <a:rPr lang="hr-HR" sz="4200" dirty="0" smtClean="0">
                <a:solidFill>
                  <a:schemeClr val="bg1"/>
                </a:solidFill>
                <a:hlinkClick r:id="rId3"/>
              </a:rPr>
              <a:t>https</a:t>
            </a:r>
            <a:r>
              <a:rPr lang="hr-HR" sz="4200" dirty="0">
                <a:solidFill>
                  <a:schemeClr val="bg1"/>
                </a:solidFill>
                <a:hlinkClick r:id="rId3"/>
              </a:rPr>
              <a:t>://</a:t>
            </a:r>
            <a:r>
              <a:rPr lang="hr-HR" sz="4200" dirty="0" smtClean="0">
                <a:solidFill>
                  <a:schemeClr val="bg1"/>
                </a:solidFill>
                <a:hlinkClick r:id="rId3"/>
              </a:rPr>
              <a:t>www.youtube.com/watch?v=IiWMN8r3s44&amp;feature=emb_imp_woyt</a:t>
            </a:r>
            <a:r>
              <a:rPr lang="hr-HR" sz="4200" dirty="0" smtClean="0">
                <a:solidFill>
                  <a:schemeClr val="bg1"/>
                </a:solidFill>
              </a:rPr>
              <a:t>   </a:t>
            </a:r>
            <a:r>
              <a:rPr lang="hr-HR" sz="4200" dirty="0" smtClean="0"/>
              <a:t>-   emocije </a:t>
            </a:r>
            <a:endParaRPr lang="hr-HR" sz="4200" dirty="0"/>
          </a:p>
          <a:p>
            <a:pPr marL="0" indent="0">
              <a:buNone/>
            </a:pPr>
            <a:endParaRPr lang="hr-HR" dirty="0"/>
          </a:p>
          <a:p>
            <a:r>
              <a:rPr lang="hr-HR" sz="4200" dirty="0" smtClean="0"/>
              <a:t>Normalno je imati različite reakcije(strah, ljutnja, uznemirenost, tuga, plač, smijeh…) na nenormalne pojave (potres,</a:t>
            </a:r>
            <a:r>
              <a:rPr lang="hr-HR" sz="4200" dirty="0" err="1" smtClean="0"/>
              <a:t>koronavirus</a:t>
            </a:r>
            <a:r>
              <a:rPr lang="hr-HR" sz="4200" dirty="0" smtClean="0"/>
              <a:t>, izolacija, testiranje na koronu…)</a:t>
            </a:r>
          </a:p>
          <a:p>
            <a:pPr marL="0" indent="0">
              <a:buNone/>
            </a:pPr>
            <a:endParaRPr lang="hr-HR" sz="4200" dirty="0"/>
          </a:p>
          <a:p>
            <a:pPr marL="0" indent="0">
              <a:buNone/>
            </a:pPr>
            <a:endParaRPr lang="hr-HR" sz="4200" dirty="0" smtClean="0"/>
          </a:p>
          <a:p>
            <a:pPr marL="0" indent="0">
              <a:buNone/>
            </a:pPr>
            <a:r>
              <a:rPr lang="hr-HR" sz="4200" dirty="0"/>
              <a:t> </a:t>
            </a:r>
            <a:r>
              <a:rPr lang="hr-HR" sz="4200" dirty="0" smtClean="0"/>
              <a:t>    Djeco upamtite- I OVO ĆE JEDNOM PROĆI !   </a:t>
            </a:r>
          </a:p>
          <a:p>
            <a:pPr marL="0" indent="0">
              <a:buNone/>
            </a:pPr>
            <a:endParaRPr lang="hr-HR" sz="4200" dirty="0"/>
          </a:p>
          <a:p>
            <a:pPr marL="0" indent="0">
              <a:buNone/>
            </a:pPr>
            <a:r>
              <a:rPr lang="hr-HR" sz="4200" dirty="0" smtClean="0"/>
              <a:t>      Hrabriji ste i sposobniji nego </a:t>
            </a:r>
            <a:r>
              <a:rPr lang="hr-HR" sz="4200" smtClean="0"/>
              <a:t>što  </a:t>
            </a:r>
            <a:r>
              <a:rPr lang="hr-HR" sz="4200" dirty="0" smtClean="0"/>
              <a:t>mislite !  </a:t>
            </a:r>
          </a:p>
          <a:p>
            <a:pPr marL="0" indent="0">
              <a:buNone/>
            </a:pPr>
            <a:endParaRPr lang="hr-HR" sz="4200" dirty="0"/>
          </a:p>
          <a:p>
            <a:pPr marL="0" indent="0">
              <a:buNone/>
            </a:pPr>
            <a:r>
              <a:rPr lang="hr-HR" sz="4200" dirty="0" smtClean="0"/>
              <a:t>       Veliki pozdrav, </a:t>
            </a:r>
          </a:p>
          <a:p>
            <a:pPr marL="0" indent="0">
              <a:buNone/>
            </a:pPr>
            <a:endParaRPr lang="hr-HR" sz="4200" dirty="0"/>
          </a:p>
          <a:p>
            <a:pPr marL="0" indent="0">
              <a:buNone/>
            </a:pPr>
            <a:r>
              <a:rPr lang="hr-HR" sz="4200" dirty="0" smtClean="0"/>
              <a:t>                                                                   Vaša pedagoginja Jelena  </a:t>
            </a:r>
            <a:endParaRPr lang="hr-HR" sz="4200" dirty="0"/>
          </a:p>
        </p:txBody>
      </p:sp>
    </p:spTree>
    <p:extLst>
      <p:ext uri="{BB962C8B-B14F-4D97-AF65-F5344CB8AC3E}">
        <p14:creationId xmlns:p14="http://schemas.microsoft.com/office/powerpoint/2010/main" val="372153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139</Words>
  <Application>Microsoft Office PowerPoint</Application>
  <PresentationFormat>Prikaz na zaslonu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PowerPointova prezentacija</vt:lpstr>
      <vt:lpstr>Kvizotres  i video o emocijama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Pedagoška  služba</dc:creator>
  <cp:lastModifiedBy>OŠ Luka</cp:lastModifiedBy>
  <cp:revision>4</cp:revision>
  <dcterms:created xsi:type="dcterms:W3CDTF">2021-03-08T14:02:47Z</dcterms:created>
  <dcterms:modified xsi:type="dcterms:W3CDTF">2021-04-27T07:36:05Z</dcterms:modified>
</cp:coreProperties>
</file>