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BCB3-7853-45F4-B914-0EBC2ACBD319}" type="datetimeFigureOut">
              <a:rPr lang="sr-Latn-CS" smtClean="0"/>
              <a:pPr/>
              <a:t>13.6.2011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132B-3CD2-44F2-8C5F-ED0C10049BB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TERENSKE NASTAVE TREĆIH RAZREDA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OŠ LUKA, SESVETE</a:t>
            </a:r>
          </a:p>
          <a:p>
            <a:r>
              <a:rPr lang="hr-HR" dirty="0" smtClean="0"/>
              <a:t>Šk.god. 2010./2011.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BACIVŠI NOVČIĆ U MANDUŠEVAC ZAŽELJELI SMO ŽELJU </a:t>
            </a:r>
            <a:endParaRPr lang="hr-HR" dirty="0"/>
          </a:p>
        </p:txBody>
      </p:sp>
      <p:pic>
        <p:nvPicPr>
          <p:cNvPr id="4" name="Content Placeholder 3" descr="IMG_2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mtClean="0"/>
              <a:t>U </a:t>
            </a:r>
            <a:r>
              <a:rPr lang="hr-HR" smtClean="0"/>
              <a:t>TKALČIĆEVOJ </a:t>
            </a:r>
            <a:r>
              <a:rPr lang="hr-HR" dirty="0" smtClean="0"/>
              <a:t>ULICI ZAUSTAVILI SMO SE KOD SUNČANOG SATA I KIPA MARIJE JURIĆ ZAGORKE</a:t>
            </a:r>
            <a:endParaRPr lang="hr-HR" dirty="0"/>
          </a:p>
        </p:txBody>
      </p:sp>
      <p:pic>
        <p:nvPicPr>
          <p:cNvPr id="8" name="Content Placeholder 7" descr="IMG_2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Content Placeholder 6" descr="IMG_28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KROZ ULICU KRVAVI MOST I KAMENITA VRATA STIGLI SMO I DO GORNJEG GRADA</a:t>
            </a:r>
            <a:endParaRPr lang="hr-HR" dirty="0"/>
          </a:p>
        </p:txBody>
      </p:sp>
      <p:pic>
        <p:nvPicPr>
          <p:cNvPr id="5" name="Content Placeholder 4" descr="IMG_28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28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TOČNO U PODNE ČULI SMO PUCANJ GRIČKOG TOPA</a:t>
            </a:r>
            <a:endParaRPr lang="hr-HR" dirty="0"/>
          </a:p>
        </p:txBody>
      </p:sp>
      <p:pic>
        <p:nvPicPr>
          <p:cNvPr id="5" name="Content Placeholder 4" descr="IMG_28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5" descr="IMG_28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NAJLJEPŠI KROV ZAGREBA VIDJELI SMO NA CRKVI SV. MARKA</a:t>
            </a:r>
            <a:endParaRPr lang="hr-HR" dirty="0"/>
          </a:p>
        </p:txBody>
      </p:sp>
      <p:pic>
        <p:nvPicPr>
          <p:cNvPr id="4" name="Content Placeholder 3" descr="IMG_2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OBIŠLI SMO  SABOR RH I MUZEJ GRADA ZAGREBA</a:t>
            </a:r>
            <a:endParaRPr lang="hr-HR" dirty="0"/>
          </a:p>
        </p:txBody>
      </p:sp>
      <p:pic>
        <p:nvPicPr>
          <p:cNvPr id="7" name="Content Placeholder 6" descr="IMG_28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571744"/>
            <a:ext cx="364333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UMORNI, ALI PUNI DOJMOVA ODMORILI SMO SE KOD KIPA A.G.MATOŠA</a:t>
            </a:r>
            <a:endParaRPr lang="hr-HR" dirty="0"/>
          </a:p>
        </p:txBody>
      </p:sp>
      <p:pic>
        <p:nvPicPr>
          <p:cNvPr id="5" name="Content Placeholder 4" descr="IMG_28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28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3.TN – SEOSKO IMANJE STARA MARČA</a:t>
            </a:r>
            <a:endParaRPr lang="hr-HR" dirty="0"/>
          </a:p>
        </p:txBody>
      </p:sp>
      <p:pic>
        <p:nvPicPr>
          <p:cNvPr id="4" name="Content Placeholder 3" descr="IMG_3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ZELENILU, PORED ŠUME I JEZERA VRIJEME SMO PROVODILI U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               DRUŽENJU </a:t>
            </a:r>
            <a:endParaRPr lang="hr-HR" dirty="0"/>
          </a:p>
        </p:txBody>
      </p:sp>
      <p:pic>
        <p:nvPicPr>
          <p:cNvPr id="7" name="Content Placeholder 6" descr="IMG_30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I                        IGRI</a:t>
            </a:r>
            <a:endParaRPr lang="hr-HR" dirty="0"/>
          </a:p>
        </p:txBody>
      </p:sp>
      <p:pic>
        <p:nvPicPr>
          <p:cNvPr id="8" name="Content Placeholder 7" descr="IMG_30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POTEZANJU UŽETA    ,    SKAKANJU U VREĆAMA</a:t>
            </a:r>
            <a:endParaRPr lang="hr-HR" sz="3200" dirty="0"/>
          </a:p>
        </p:txBody>
      </p:sp>
      <p:pic>
        <p:nvPicPr>
          <p:cNvPr id="5" name="Content Placeholder 4" descr="IMG_3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G_30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1. TN – ZNAČENJE VODE, ZAŠTITA I ČUVANJE</a:t>
            </a:r>
            <a:endParaRPr lang="hr-HR" dirty="0"/>
          </a:p>
        </p:txBody>
      </p:sp>
      <p:pic>
        <p:nvPicPr>
          <p:cNvPr id="4" name="Content Placeholder 3" descr="IMG_2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HRENJENJU JELENA LOPATARA</a:t>
            </a:r>
            <a:endParaRPr lang="hr-HR" dirty="0"/>
          </a:p>
        </p:txBody>
      </p:sp>
      <p:pic>
        <p:nvPicPr>
          <p:cNvPr id="18" name="Content Placeholder 17" descr="IMG_3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8800" dirty="0" smtClean="0"/>
              <a:t>HVALA</a:t>
            </a:r>
            <a:endParaRPr lang="hr-HR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UZ JEZERO JARUN UČILI SMO O VAŽNOSTI I ZNAČENJU VODA</a:t>
            </a:r>
            <a:endParaRPr lang="hr-HR" dirty="0"/>
          </a:p>
        </p:txBody>
      </p:sp>
      <p:pic>
        <p:nvPicPr>
          <p:cNvPr id="10" name="Content Placeholder 9" descr="IMG_27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9" name="Content Placeholder 8" descr="IMG_27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BILO JE VREMENA I ZA IGRU</a:t>
            </a:r>
            <a:endParaRPr lang="hr-HR" dirty="0"/>
          </a:p>
        </p:txBody>
      </p:sp>
      <p:pic>
        <p:nvPicPr>
          <p:cNvPr id="6" name="Content Placeholder 5" descr="IMG_2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NAKON IGRE KRENULI SMO DO PROČIŠĆIVAČA VODE ŽITNJAK</a:t>
            </a:r>
            <a:endParaRPr lang="hr-HR" dirty="0"/>
          </a:p>
        </p:txBody>
      </p:sp>
      <p:pic>
        <p:nvPicPr>
          <p:cNvPr id="4" name="Content Placeholder 3" descr="IMG_2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TAMO SMO SAZNALI KAKO SE PROČIŠĆIJU OTPADNE VODE GRADA ZAGREBA</a:t>
            </a:r>
            <a:endParaRPr lang="hr-HR" dirty="0"/>
          </a:p>
        </p:txBody>
      </p:sp>
      <p:pic>
        <p:nvPicPr>
          <p:cNvPr id="5" name="Content Placeholder 4" descr="IMG_27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27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TN – MOJ GRAD U PROŠLOSTI</a:t>
            </a:r>
            <a:endParaRPr lang="hr-HR" dirty="0"/>
          </a:p>
        </p:txBody>
      </p:sp>
      <p:pic>
        <p:nvPicPr>
          <p:cNvPr id="4" name="Content Placeholder 3" descr="IMG_2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PROŠLOST GRADA ZAGREBA KRENULI SMO UPOZNAVATI OD KATEDRALE</a:t>
            </a:r>
            <a:endParaRPr lang="hr-HR" dirty="0"/>
          </a:p>
        </p:txBody>
      </p:sp>
      <p:pic>
        <p:nvPicPr>
          <p:cNvPr id="6" name="Content Placeholder 5" descr="IMG_2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KROZ TRŽNICU DOLAC DOŠLI SMO DO TRGA JOSIPA BANA JELAČIĆA</a:t>
            </a:r>
            <a:endParaRPr lang="hr-HR" dirty="0"/>
          </a:p>
        </p:txBody>
      </p:sp>
      <p:pic>
        <p:nvPicPr>
          <p:cNvPr id="5" name="Content Placeholder 4" descr="IMG_28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28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187</Words>
  <Application>Microsoft Office PowerPoint</Application>
  <PresentationFormat>Prikaz na zaslonu (4:3)</PresentationFormat>
  <Paragraphs>25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Office Theme</vt:lpstr>
      <vt:lpstr>TERENSKE NASTAVE TREĆIH RAZREDA</vt:lpstr>
      <vt:lpstr>1. TN – ZNAČENJE VODE, ZAŠTITA I ČUVANJE</vt:lpstr>
      <vt:lpstr>UZ JEZERO JARUN UČILI SMO O VAŽNOSTI I ZNAČENJU VODA</vt:lpstr>
      <vt:lpstr>BILO JE VREMENA I ZA IGRU</vt:lpstr>
      <vt:lpstr>NAKON IGRE KRENULI SMO DO PROČIŠĆIVAČA VODE ŽITNJAK</vt:lpstr>
      <vt:lpstr>TAMO SMO SAZNALI KAKO SE PROČIŠĆIJU OTPADNE VODE GRADA ZAGREBA</vt:lpstr>
      <vt:lpstr>2. TN – MOJ GRAD U PROŠLOSTI</vt:lpstr>
      <vt:lpstr>PROŠLOST GRADA ZAGREBA KRENULI SMO UPOZNAVATI OD KATEDRALE</vt:lpstr>
      <vt:lpstr>KROZ TRŽNICU DOLAC DOŠLI SMO DO TRGA JOSIPA BANA JELAČIĆA</vt:lpstr>
      <vt:lpstr>BACIVŠI NOVČIĆ U MANDUŠEVAC ZAŽELJELI SMO ŽELJU </vt:lpstr>
      <vt:lpstr>U TKALČIĆEVOJ ULICI ZAUSTAVILI SMO SE KOD SUNČANOG SATA I KIPA MARIJE JURIĆ ZAGORKE</vt:lpstr>
      <vt:lpstr>KROZ ULICU KRVAVI MOST I KAMENITA VRATA STIGLI SMO I DO GORNJEG GRADA</vt:lpstr>
      <vt:lpstr>TOČNO U PODNE ČULI SMO PUCANJ GRIČKOG TOPA</vt:lpstr>
      <vt:lpstr>NAJLJEPŠI KROV ZAGREBA VIDJELI SMO NA CRKVI SV. MARKA</vt:lpstr>
      <vt:lpstr>OBIŠLI SMO  SABOR RH I MUZEJ GRADA ZAGREBA</vt:lpstr>
      <vt:lpstr>UMORNI, ALI PUNI DOJMOVA ODMORILI SMO SE KOD KIPA A.G.MATOŠA</vt:lpstr>
      <vt:lpstr>3.TN – SEOSKO IMANJE STARA MARČA</vt:lpstr>
      <vt:lpstr>U ZELENILU, PORED ŠUME I JEZERA VRIJEME SMO PROVODILI U</vt:lpstr>
      <vt:lpstr>POTEZANJU UŽETA    ,    SKAKANJU U VREĆAMA</vt:lpstr>
      <vt:lpstr>I HRENJENJU JELENA LOPATARA</vt:lpstr>
      <vt:lpstr>HVALA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TERENSKE NASTAVE TREĆIH RAZREDA</dc:title>
  <dc:creator>KOMP</dc:creator>
  <cp:lastModifiedBy>Jasminka i Vlatka</cp:lastModifiedBy>
  <cp:revision>16</cp:revision>
  <dcterms:created xsi:type="dcterms:W3CDTF">2011-06-12T18:02:59Z</dcterms:created>
  <dcterms:modified xsi:type="dcterms:W3CDTF">2011-06-13T07:02:16Z</dcterms:modified>
</cp:coreProperties>
</file>