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6" autoAdjust="0"/>
    <p:restoredTop sz="94660"/>
  </p:normalViewPr>
  <p:slideViewPr>
    <p:cSldViewPr>
      <p:cViewPr varScale="1">
        <p:scale>
          <a:sx n="43" d="100"/>
          <a:sy n="43" d="100"/>
        </p:scale>
        <p:origin x="-6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7363-D0A3-4A74-93C5-7A36E4D39CDD}" type="datetimeFigureOut">
              <a:rPr lang="sr-Latn-CS" smtClean="0"/>
              <a:pPr/>
              <a:t>13.12.2011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D88F-C232-4AE7-BF5E-C5B93C533D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7363-D0A3-4A74-93C5-7A36E4D39CDD}" type="datetimeFigureOut">
              <a:rPr lang="sr-Latn-CS" smtClean="0"/>
              <a:pPr/>
              <a:t>13.12.2011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D88F-C232-4AE7-BF5E-C5B93C533D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7363-D0A3-4A74-93C5-7A36E4D39CDD}" type="datetimeFigureOut">
              <a:rPr lang="sr-Latn-CS" smtClean="0"/>
              <a:pPr/>
              <a:t>13.12.2011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D88F-C232-4AE7-BF5E-C5B93C533D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7363-D0A3-4A74-93C5-7A36E4D39CDD}" type="datetimeFigureOut">
              <a:rPr lang="sr-Latn-CS" smtClean="0"/>
              <a:pPr/>
              <a:t>13.12.2011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D88F-C232-4AE7-BF5E-C5B93C533D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7363-D0A3-4A74-93C5-7A36E4D39CDD}" type="datetimeFigureOut">
              <a:rPr lang="sr-Latn-CS" smtClean="0"/>
              <a:pPr/>
              <a:t>13.12.2011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D88F-C232-4AE7-BF5E-C5B93C533D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7363-D0A3-4A74-93C5-7A36E4D39CDD}" type="datetimeFigureOut">
              <a:rPr lang="sr-Latn-CS" smtClean="0"/>
              <a:pPr/>
              <a:t>13.12.2011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D88F-C232-4AE7-BF5E-C5B93C533D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7363-D0A3-4A74-93C5-7A36E4D39CDD}" type="datetimeFigureOut">
              <a:rPr lang="sr-Latn-CS" smtClean="0"/>
              <a:pPr/>
              <a:t>13.12.2011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D88F-C232-4AE7-BF5E-C5B93C533D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7363-D0A3-4A74-93C5-7A36E4D39CDD}" type="datetimeFigureOut">
              <a:rPr lang="sr-Latn-CS" smtClean="0"/>
              <a:pPr/>
              <a:t>13.12.2011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D88F-C232-4AE7-BF5E-C5B93C533D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7363-D0A3-4A74-93C5-7A36E4D39CDD}" type="datetimeFigureOut">
              <a:rPr lang="sr-Latn-CS" smtClean="0"/>
              <a:pPr/>
              <a:t>13.12.2011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D88F-C232-4AE7-BF5E-C5B93C533D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7363-D0A3-4A74-93C5-7A36E4D39CDD}" type="datetimeFigureOut">
              <a:rPr lang="sr-Latn-CS" smtClean="0"/>
              <a:pPr/>
              <a:t>13.12.2011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D88F-C232-4AE7-BF5E-C5B93C533D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7363-D0A3-4A74-93C5-7A36E4D39CDD}" type="datetimeFigureOut">
              <a:rPr lang="sr-Latn-CS" smtClean="0"/>
              <a:pPr/>
              <a:t>13.12.2011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FD88F-C232-4AE7-BF5E-C5B93C533D3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37363-D0A3-4A74-93C5-7A36E4D39CDD}" type="datetimeFigureOut">
              <a:rPr lang="sr-Latn-CS" smtClean="0"/>
              <a:pPr/>
              <a:t>13.12.2011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FD88F-C232-4AE7-BF5E-C5B93C533D3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4">
                    <a:lumMod val="75000"/>
                  </a:schemeClr>
                </a:solidFill>
              </a:rPr>
              <a:t>Dobro je činiti dobro.</a:t>
            </a:r>
            <a:endParaRPr lang="hr-H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Anita Tadić i Helena Briški 8.C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Oni pješače po 2O kilometara po najvećem suncu i najvišim temperaturama da bi otišli do izvora vode kako bi opskrbili svoju obitelj</a:t>
            </a:r>
            <a:r>
              <a:rPr lang="hr-HR" dirty="0"/>
              <a:t> </a:t>
            </a:r>
            <a:r>
              <a:rPr lang="hr-HR" dirty="0" smtClean="0"/>
              <a:t>vodom</a:t>
            </a:r>
            <a:r>
              <a:rPr lang="hr-HR" dirty="0"/>
              <a:t> </a:t>
            </a:r>
            <a:r>
              <a:rPr lang="hr-HR" dirty="0" smtClean="0"/>
              <a:t>.. 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 descr="africa_wa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3500438"/>
            <a:ext cx="4643470" cy="2503832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Ne želiš jesti hranu koju ti roditelji naprave ?</a:t>
            </a:r>
          </a:p>
          <a:p>
            <a:pPr>
              <a:buNone/>
            </a:pPr>
            <a:r>
              <a:rPr lang="hr-HR" dirty="0"/>
              <a:t>-</a:t>
            </a:r>
            <a:r>
              <a:rPr lang="hr-HR" dirty="0" smtClean="0"/>
              <a:t>Želiš naručenu hranu ili iz restorana ?</a:t>
            </a:r>
            <a:endParaRPr lang="hr-HR" dirty="0"/>
          </a:p>
        </p:txBody>
      </p:sp>
      <p:pic>
        <p:nvPicPr>
          <p:cNvPr id="4" name="Slika 3" descr="300px-Supreme_pizz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3571876"/>
            <a:ext cx="4143404" cy="277608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Njihova hrana je ovo ..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 descr="ff3f69d9-a994-4e53-ad9a-3ff290eef73e-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786058"/>
            <a:ext cx="4071966" cy="3053975"/>
          </a:xfrm>
          <a:prstGeom prst="rect">
            <a:avLst/>
          </a:prstGeom>
        </p:spPr>
      </p:pic>
      <p:pic>
        <p:nvPicPr>
          <p:cNvPr id="5" name="Slika 4" descr="slowfoodafrica_photo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2857496"/>
            <a:ext cx="3454400" cy="26289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Dosadile su ti stare igrice ?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 descr="best-games-never-made-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786058"/>
            <a:ext cx="3810000" cy="2990850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Ovo im nikad ne dosadi ..</a:t>
            </a:r>
            <a:endParaRPr lang="hr-HR" dirty="0"/>
          </a:p>
        </p:txBody>
      </p:sp>
      <p:pic>
        <p:nvPicPr>
          <p:cNvPr id="5" name="Slika 4" descr="Kids-Play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643182"/>
            <a:ext cx="4096866" cy="2109711"/>
          </a:xfrm>
          <a:prstGeom prst="rect">
            <a:avLst/>
          </a:prstGeom>
        </p:spPr>
      </p:pic>
      <p:pic>
        <p:nvPicPr>
          <p:cNvPr id="6" name="Slika 5" descr="s100701_08kid-pg-horizont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643314"/>
            <a:ext cx="3286131" cy="2190754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Malarija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Malarija je najpoznatija bolest u Africi koju prenose komarci. Cjepivo protiv malarije košta oko 15 kuna, što je za njih jako puno.</a:t>
            </a:r>
            <a:endParaRPr lang="hr-HR" dirty="0"/>
          </a:p>
          <a:p>
            <a:pPr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5" name="Slika 4" descr="komarac_ugriz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3429000"/>
            <a:ext cx="4153903" cy="298586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Donirajte novac za Afriku.</a:t>
            </a:r>
          </a:p>
          <a:p>
            <a:endParaRPr lang="hr-HR" dirty="0" smtClean="0"/>
          </a:p>
          <a:p>
            <a:r>
              <a:rPr lang="hr-HR" dirty="0" err="1" smtClean="0"/>
              <a:t>Pomozite</a:t>
            </a:r>
            <a:r>
              <a:rPr lang="hr-HR" dirty="0" smtClean="0"/>
              <a:t> sa srcem. </a:t>
            </a:r>
            <a:endParaRPr lang="hr-HR" dirty="0"/>
          </a:p>
        </p:txBody>
      </p:sp>
      <p:pic>
        <p:nvPicPr>
          <p:cNvPr id="4" name="Slika 3" descr="salami201108111726023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643314"/>
            <a:ext cx="4071966" cy="271464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OŠ Luka te poziva..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sklopu</a:t>
            </a:r>
            <a:r>
              <a:rPr lang="hr-HR" b="1" dirty="0" smtClean="0"/>
              <a:t> projekta "Škole za Afriku"</a:t>
            </a:r>
            <a:r>
              <a:rPr lang="hr-HR" dirty="0" smtClean="0"/>
              <a:t> </a:t>
            </a:r>
            <a:r>
              <a:rPr lang="hr-HR" b="1" dirty="0" smtClean="0"/>
              <a:t>od 13. do 15. prosinca 2011.</a:t>
            </a:r>
            <a:r>
              <a:rPr lang="hr-HR" dirty="0" smtClean="0"/>
              <a:t>  u predvorju naše škole bit će organizirana</a:t>
            </a:r>
            <a:r>
              <a:rPr lang="hr-HR" b="1" dirty="0" smtClean="0"/>
              <a:t> prodajna izložba kolača i čestitaka te tombola s ciljem pomoći djeci Etiopije</a:t>
            </a:r>
            <a:r>
              <a:rPr lang="hr-HR" dirty="0" smtClean="0"/>
              <a:t>. Za tu će prigodu u našoj školi nastupiti i Mali afrički bend. Sve vas pozivamo da se uključite u akciju. 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dirty="0"/>
              <a:t>U Africi svakog dana umire 30 </a:t>
            </a:r>
            <a:r>
              <a:rPr lang="hr-HR" dirty="0" smtClean="0"/>
              <a:t>milijuna </a:t>
            </a:r>
            <a:r>
              <a:rPr lang="vi-VN" dirty="0" smtClean="0"/>
              <a:t>djece </a:t>
            </a:r>
            <a:r>
              <a:rPr lang="vi-VN" dirty="0"/>
              <a:t>mlađe od pet </a:t>
            </a:r>
            <a:r>
              <a:rPr lang="vi-VN" dirty="0" smtClean="0"/>
              <a:t>godina</a:t>
            </a:r>
            <a:r>
              <a:rPr lang="hr-HR" dirty="0" smtClean="0"/>
              <a:t>…</a:t>
            </a:r>
          </a:p>
          <a:p>
            <a:pPr>
              <a:buNone/>
            </a:pPr>
            <a:endParaRPr lang="vi-VN" dirty="0"/>
          </a:p>
          <a:p>
            <a:r>
              <a:rPr lang="vi-VN" dirty="0"/>
              <a:t>Većina tih smrti mogla bi se spriječiti za veoma malo </a:t>
            </a:r>
            <a:r>
              <a:rPr lang="vi-VN" dirty="0" smtClean="0"/>
              <a:t>novca…</a:t>
            </a:r>
            <a:endParaRPr lang="hr-HR" dirty="0" smtClean="0"/>
          </a:p>
          <a:p>
            <a:endParaRPr lang="vi-VN" dirty="0"/>
          </a:p>
          <a:p>
            <a:pPr>
              <a:buNone/>
            </a:pPr>
            <a:r>
              <a:rPr lang="vi-VN" dirty="0"/>
              <a:t> </a:t>
            </a:r>
          </a:p>
          <a:p>
            <a:pPr>
              <a:buNone/>
            </a:pPr>
            <a:r>
              <a:rPr lang="vi-VN" dirty="0"/>
              <a:t> </a:t>
            </a:r>
          </a:p>
          <a:p>
            <a:endParaRPr lang="hr-HR" dirty="0"/>
          </a:p>
        </p:txBody>
      </p:sp>
      <p:pic>
        <p:nvPicPr>
          <p:cNvPr id="4" name="Slika 3" descr="v10659_big_afri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4143380"/>
            <a:ext cx="2857520" cy="2143141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Nisi zadovoljan svojim novim cipelama ? </a:t>
            </a:r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Možda nisu ona marka koju si želio? 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Slika 3" descr="nike-spr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4357694"/>
            <a:ext cx="2786064" cy="2063751"/>
          </a:xfrm>
          <a:prstGeom prst="rect">
            <a:avLst/>
          </a:prstGeom>
        </p:spPr>
      </p:pic>
      <p:pic>
        <p:nvPicPr>
          <p:cNvPr id="5" name="Slika 4" descr="Nike-nike-24111014-500-3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4500570"/>
            <a:ext cx="2601058" cy="16906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Ovo je njihova jedina obuća, ali rijetki su oni koji ju </a:t>
            </a:r>
            <a:r>
              <a:rPr lang="hr-HR" dirty="0" err="1" smtClean="0"/>
              <a:t>imaju.</a:t>
            </a:r>
            <a:r>
              <a:rPr lang="hr-HR" dirty="0" smtClean="0"/>
              <a:t>.</a:t>
            </a:r>
          </a:p>
          <a:p>
            <a:endParaRPr lang="hr-HR" dirty="0"/>
          </a:p>
        </p:txBody>
      </p:sp>
      <p:pic>
        <p:nvPicPr>
          <p:cNvPr id="4" name="Slika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2714620"/>
            <a:ext cx="3508194" cy="328137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Nisi si obnovio/</a:t>
            </a:r>
            <a:r>
              <a:rPr lang="hr-HR" dirty="0" err="1" smtClean="0"/>
              <a:t>la</a:t>
            </a:r>
            <a:r>
              <a:rPr lang="hr-HR" dirty="0" smtClean="0"/>
              <a:t> garderobu ovaj mjesec ? </a:t>
            </a:r>
          </a:p>
          <a:p>
            <a:endParaRPr lang="hr-HR" dirty="0" smtClean="0"/>
          </a:p>
          <a:p>
            <a:endParaRPr lang="hr-HR" dirty="0"/>
          </a:p>
          <a:p>
            <a:pPr>
              <a:buNone/>
            </a:pPr>
            <a:endParaRPr lang="hr-HR" dirty="0"/>
          </a:p>
        </p:txBody>
      </p:sp>
      <p:pic>
        <p:nvPicPr>
          <p:cNvPr id="4" name="Slika 3" descr="closet-clothes-donate-6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1071546"/>
            <a:ext cx="2714644" cy="1769043"/>
          </a:xfrm>
          <a:prstGeom prst="rect">
            <a:avLst/>
          </a:prstGeom>
        </p:spPr>
      </p:pic>
      <p:pic>
        <p:nvPicPr>
          <p:cNvPr id="5" name="Slika 4" descr="odjeca_shuttersto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714356"/>
            <a:ext cx="3571900" cy="2311229"/>
          </a:xfrm>
          <a:prstGeom prst="rect">
            <a:avLst/>
          </a:prstGeom>
        </p:spPr>
      </p:pic>
      <p:pic>
        <p:nvPicPr>
          <p:cNvPr id="6" name="Slika 5" descr="odjec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4071942"/>
            <a:ext cx="3097218" cy="2322914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Ova je njihova: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 descr="west-africa-kids-300x28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2428868"/>
            <a:ext cx="3786204" cy="3571652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Žališ se da ne želiš ići u školu ?</a:t>
            </a:r>
          </a:p>
          <a:p>
            <a:endParaRPr lang="hr-HR" dirty="0"/>
          </a:p>
          <a:p>
            <a:r>
              <a:rPr lang="hr-HR" dirty="0" smtClean="0"/>
              <a:t>Kažeš da ti je naporno?</a:t>
            </a:r>
            <a:endParaRPr lang="hr-HR" dirty="0"/>
          </a:p>
        </p:txBody>
      </p:sp>
      <p:pic>
        <p:nvPicPr>
          <p:cNvPr id="4" name="Slika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3857628"/>
            <a:ext cx="3143272" cy="1959011"/>
          </a:xfrm>
          <a:prstGeom prst="rect">
            <a:avLst/>
          </a:prstGeom>
        </p:spPr>
      </p:pic>
      <p:pic>
        <p:nvPicPr>
          <p:cNvPr id="5" name="Slika 4" descr="1278254835alabah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2643182"/>
            <a:ext cx="3995742" cy="2644909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Oni bi dali sve na svijetu da imaju dovoljno  novca da se mogu obrazovati.</a:t>
            </a:r>
          </a:p>
          <a:p>
            <a:endParaRPr lang="hr-HR" dirty="0"/>
          </a:p>
          <a:p>
            <a:r>
              <a:rPr lang="hr-HR" dirty="0" smtClean="0"/>
              <a:t>Samo neka sela u Africi imaju škole, a izgledaju ovako:</a:t>
            </a:r>
          </a:p>
          <a:p>
            <a:endParaRPr lang="hr-HR" dirty="0"/>
          </a:p>
        </p:txBody>
      </p:sp>
      <p:pic>
        <p:nvPicPr>
          <p:cNvPr id="4" name="Slika 3" descr="Africa Books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4000504"/>
            <a:ext cx="3357586" cy="2524377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Žališ se da ne želiš ići u dućan po nešto što je potrebno tvojoj obitelji ?</a:t>
            </a:r>
            <a:endParaRPr lang="hr-HR" dirty="0"/>
          </a:p>
        </p:txBody>
      </p:sp>
      <p:pic>
        <p:nvPicPr>
          <p:cNvPr id="4" name="Slika 3" descr="Roditelji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928934"/>
            <a:ext cx="5014932" cy="3343288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">
  <a:themeElements>
    <a:clrScheme name="Prilagođeno 9">
      <a:dk1>
        <a:sysClr val="windowText" lastClr="000000"/>
      </a:dk1>
      <a:lt1>
        <a:sysClr val="window" lastClr="FFFFFF"/>
      </a:lt1>
      <a:dk2>
        <a:srgbClr val="B2A2C7"/>
      </a:dk2>
      <a:lt2>
        <a:srgbClr val="EEECE1"/>
      </a:lt2>
      <a:accent1>
        <a:srgbClr val="5F497A"/>
      </a:accent1>
      <a:accent2>
        <a:srgbClr val="B2A2C7"/>
      </a:accent2>
      <a:accent3>
        <a:srgbClr val="5F497A"/>
      </a:accent3>
      <a:accent4>
        <a:srgbClr val="8064A2"/>
      </a:accent4>
      <a:accent5>
        <a:srgbClr val="5F497A"/>
      </a:accent5>
      <a:accent6>
        <a:srgbClr val="5F497A"/>
      </a:accent6>
      <a:hlink>
        <a:srgbClr val="B2A2C7"/>
      </a:hlink>
      <a:folHlink>
        <a:srgbClr val="3F315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249</Words>
  <Application>Microsoft Office PowerPoint</Application>
  <PresentationFormat>On-screen Show (4:3)</PresentationFormat>
  <Paragraphs>42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tema</vt:lpstr>
      <vt:lpstr>Dobro je činiti dobro.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Malarija</vt:lpstr>
      <vt:lpstr>PowerPoint Presentation</vt:lpstr>
      <vt:lpstr>OŠ Luka te poziva..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Dobro je činiti dobro.</dc:title>
  <dc:creator>Nastava</dc:creator>
  <cp:lastModifiedBy>Knjižnica</cp:lastModifiedBy>
  <cp:revision>8</cp:revision>
  <dcterms:created xsi:type="dcterms:W3CDTF">2011-12-07T13:55:13Z</dcterms:created>
  <dcterms:modified xsi:type="dcterms:W3CDTF">2011-12-13T11:35:20Z</dcterms:modified>
</cp:coreProperties>
</file>