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65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C1791-F568-44DF-B2A1-8B2FA78445C9}" type="datetimeFigureOut">
              <a:rPr lang="hr-HR" smtClean="0"/>
              <a:pPr/>
              <a:t>13.12.2011.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B7C62-CF6F-4AD3-82C2-92F5311544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313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0F4657-ADAF-4DC6-88AB-E5E0787FAB45}" type="datetimeFigureOut">
              <a:rPr lang="hr-HR" smtClean="0"/>
              <a:pPr/>
              <a:t>13.12.2011.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B711AE-48F0-43E7-BCDA-78C5815BE2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F4657-ADAF-4DC6-88AB-E5E0787FAB45}" type="datetimeFigureOut">
              <a:rPr lang="hr-HR" smtClean="0"/>
              <a:pPr/>
              <a:t>13.12.2011.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711AE-48F0-43E7-BCDA-78C5815BE2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F4657-ADAF-4DC6-88AB-E5E0787FAB45}" type="datetimeFigureOut">
              <a:rPr lang="hr-HR" smtClean="0"/>
              <a:pPr/>
              <a:t>13.12.2011.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711AE-48F0-43E7-BCDA-78C5815BE2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F4657-ADAF-4DC6-88AB-E5E0787FAB45}" type="datetimeFigureOut">
              <a:rPr lang="hr-HR" smtClean="0"/>
              <a:pPr/>
              <a:t>13.12.2011.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711AE-48F0-43E7-BCDA-78C5815BE2D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F4657-ADAF-4DC6-88AB-E5E0787FAB45}" type="datetimeFigureOut">
              <a:rPr lang="hr-HR" smtClean="0"/>
              <a:pPr/>
              <a:t>13.12.2011.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711AE-48F0-43E7-BCDA-78C5815BE2D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F4657-ADAF-4DC6-88AB-E5E0787FAB45}" type="datetimeFigureOut">
              <a:rPr lang="hr-HR" smtClean="0"/>
              <a:pPr/>
              <a:t>13.12.2011.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711AE-48F0-43E7-BCDA-78C5815BE2D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F4657-ADAF-4DC6-88AB-E5E0787FAB45}" type="datetimeFigureOut">
              <a:rPr lang="hr-HR" smtClean="0"/>
              <a:pPr/>
              <a:t>13.12.2011.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711AE-48F0-43E7-BCDA-78C5815BE2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F4657-ADAF-4DC6-88AB-E5E0787FAB45}" type="datetimeFigureOut">
              <a:rPr lang="hr-HR" smtClean="0"/>
              <a:pPr/>
              <a:t>13.12.2011.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711AE-48F0-43E7-BCDA-78C5815BE2D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F4657-ADAF-4DC6-88AB-E5E0787FAB45}" type="datetimeFigureOut">
              <a:rPr lang="hr-HR" smtClean="0"/>
              <a:pPr/>
              <a:t>13.12.2011.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711AE-48F0-43E7-BCDA-78C5815BE2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30F4657-ADAF-4DC6-88AB-E5E0787FAB45}" type="datetimeFigureOut">
              <a:rPr lang="hr-HR" smtClean="0"/>
              <a:pPr/>
              <a:t>13.12.2011.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711AE-48F0-43E7-BCDA-78C5815BE2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0F4657-ADAF-4DC6-88AB-E5E0787FAB45}" type="datetimeFigureOut">
              <a:rPr lang="hr-HR" smtClean="0"/>
              <a:pPr/>
              <a:t>13.12.2011.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B711AE-48F0-43E7-BCDA-78C5815BE2D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30F4657-ADAF-4DC6-88AB-E5E0787FAB45}" type="datetimeFigureOut">
              <a:rPr lang="hr-HR" smtClean="0"/>
              <a:pPr/>
              <a:t>13.12.2011.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BB711AE-48F0-43E7-BCDA-78C5815BE2D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unicef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icef.hr/show.jsp?page=14884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omozimo Africi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Mislav Zadro i Kristijan Jurišić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2880320" cy="30435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sklopu</a:t>
            </a:r>
            <a:r>
              <a:rPr lang="hr-HR" b="1" dirty="0" smtClean="0"/>
              <a:t> projekta "Škole za Afriku"</a:t>
            </a:r>
            <a:r>
              <a:rPr lang="hr-HR" dirty="0" smtClean="0"/>
              <a:t> </a:t>
            </a:r>
            <a:r>
              <a:rPr lang="hr-HR" b="1" dirty="0" smtClean="0"/>
              <a:t>od 13. do 15. prosinca 2011.</a:t>
            </a:r>
            <a:r>
              <a:rPr lang="hr-HR" dirty="0" smtClean="0"/>
              <a:t>  u predvorju naše škole bit će organizirana</a:t>
            </a:r>
            <a:r>
              <a:rPr lang="hr-HR" b="1" dirty="0" smtClean="0"/>
              <a:t> prodajna izložba kolača i čestitaka te tombola s ciljem pomoći djeci Etiopije</a:t>
            </a:r>
            <a:r>
              <a:rPr lang="hr-HR" dirty="0" smtClean="0"/>
              <a:t>. Za tu će prigodu u našoj školi nastupiti i Mali afrički bend. Sve vas pozivamo da se uključite u akciju.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OŠ Luka vas poziva:</a:t>
            </a:r>
            <a:endParaRPr lang="hr-HR" dirty="0"/>
          </a:p>
        </p:txBody>
      </p:sp>
      <p:pic>
        <p:nvPicPr>
          <p:cNvPr id="1026" name="Picture 2" descr="http://www.vecernji.hr/slika-640x348/vijesti/u-filipovoj-os-luka-danas-odrzan-skup-protiv-nasilja-slika-1297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357694"/>
            <a:ext cx="4335503" cy="235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os-luka-sesvete.skole.hr/upload/os-luka-sesvete/images/multistatic/10/Image/L1000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929066"/>
            <a:ext cx="3667108" cy="2750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 smtClean="0"/>
              <a:t>‘’</a:t>
            </a:r>
            <a:r>
              <a:rPr lang="vi-VN" b="1" i="1" dirty="0" smtClean="0"/>
              <a:t>Nikola Babić iz Rijeke, psiholog, koji je kao misionar laik proveo godinu dana djelujući u Ruandi. Na pitanja što ga je uopće ponukalo na oduku da pođe u Afriku te kako je izgledala jedna njegova svakodnevnica u misiji, spremno je odgovorio, spremajući se za ponovni odlazak među Afrikance.</a:t>
            </a:r>
            <a:r>
              <a:rPr lang="hr-HR" b="1" i="1" dirty="0" smtClean="0"/>
              <a:t>’’</a:t>
            </a:r>
            <a:endParaRPr lang="vi-VN" b="1" i="1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Tko im još pomaže?MISIONARI</a:t>
            </a:r>
            <a:endParaRPr lang="hr-HR" dirty="0"/>
          </a:p>
        </p:txBody>
      </p:sp>
      <p:pic>
        <p:nvPicPr>
          <p:cNvPr id="25602" name="Picture 2" descr="http://vijesti.gorila.hr/var/mojportal/storage/images/gorilopedija/lifestyle/putovanja/misije_i_misionari_u_africi_africka_plemena_i_ljudi_miro_ascic_kongo_ruanda_uganda_burundi_kenija_tanzanija/1112482-2-cro-HR/misije_i_misionari_u_africi_africka_plemena_i_ljudi_miro_ascic_kongo_ruanda_uganda_burundi_kenija_tanzanija_tab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357694"/>
            <a:ext cx="3548056" cy="2362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txBody>
          <a:bodyPr>
            <a:normAutofit/>
          </a:bodyPr>
          <a:lstStyle/>
          <a:p>
            <a:r>
              <a:rPr lang="hr-HR" sz="3200" dirty="0" smtClean="0"/>
              <a:t>Budi zadovoljan onim </a:t>
            </a:r>
            <a:r>
              <a:rPr lang="hr-HR" sz="3200" dirty="0" err="1" smtClean="0"/>
              <a:t>šta</a:t>
            </a:r>
            <a:r>
              <a:rPr lang="hr-HR" sz="3200" dirty="0" smtClean="0"/>
              <a:t> imaš,jer neki nemaju ništa!</a:t>
            </a:r>
            <a:endParaRPr lang="hr-HR" sz="3200" dirty="0"/>
          </a:p>
        </p:txBody>
      </p:sp>
      <p:pic>
        <p:nvPicPr>
          <p:cNvPr id="26626" name="Picture 2" descr="http://t2.gstatic.com/images?q=tbn:ANd9GcScYVbUnay-axnEAsWPGO8daPiQUkoLVB7Edgijljx4WWaATUB74BzVTJubz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143116"/>
            <a:ext cx="2619375" cy="1743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 descr="http://urednik.slobodnadalmacija.hr/Portals/0/images/2009-11-20/Mozaik/TANZANIJA_DJECA3-191109.1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00306"/>
            <a:ext cx="4457700" cy="310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7650" name="Picture 2" descr="http://images.index.hr/index.hr/c.520x0/images2/Djeca_izbjeglice_Afrika_625px_AFP.jpg.j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6472248" cy="3733990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1428728" y="5286388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Da li nakon ovoga ostanete ravnodušni?</a:t>
            </a:r>
            <a:endParaRPr lang="hr-H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364373"/>
          </a:xfrm>
        </p:spPr>
        <p:txBody>
          <a:bodyPr/>
          <a:lstStyle/>
          <a:p>
            <a:r>
              <a:rPr lang="hr-HR" dirty="0" smtClean="0"/>
              <a:t>Zato uzmite po kuni,dvije i darujte to djeci u </a:t>
            </a:r>
            <a:r>
              <a:rPr lang="hr-HR" dirty="0" err="1" smtClean="0"/>
              <a:t>Africi.Njima</a:t>
            </a:r>
            <a:r>
              <a:rPr lang="hr-HR" dirty="0" smtClean="0"/>
              <a:t> je to najpotrebnije!</a:t>
            </a:r>
            <a:endParaRPr lang="hr-HR" dirty="0"/>
          </a:p>
        </p:txBody>
      </p:sp>
      <p:pic>
        <p:nvPicPr>
          <p:cNvPr id="28674" name="Picture 2" descr="http://images.index.hr/index.hr/c.520x0/images2/Somalija-glad-susa-afrika625afp.jpg.j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00240"/>
            <a:ext cx="4953000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0"/>
            <a:ext cx="7344816" cy="3429000"/>
          </a:xfrm>
        </p:spPr>
        <p:txBody>
          <a:bodyPr>
            <a:normAutofit/>
          </a:bodyPr>
          <a:lstStyle/>
          <a:p>
            <a:r>
              <a:rPr lang="hr-HR" dirty="0" smtClean="0"/>
              <a:t>Pomozimo im!</a:t>
            </a:r>
            <a:endParaRPr lang="hr-H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76672"/>
            <a:ext cx="3600450" cy="3400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51435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/>
          <a:lstStyle/>
          <a:p>
            <a:r>
              <a:rPr lang="hr-HR" dirty="0" smtClean="0"/>
              <a:t>Afrika je kontinent s 1.000.010.000 ljudi,ali mnogo više od polovice od njih svaki dan je gladno,žedno i dalo bi sve za onu mrvicu kruha koju mi bacamo na pod. 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996952"/>
            <a:ext cx="4048125" cy="2619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/>
          <a:lstStyle/>
          <a:p>
            <a:r>
              <a:rPr lang="hr-HR" dirty="0" smtClean="0"/>
              <a:t>Oni se zadovoljavaju malim stvarima i male stvari ih čine sretnima.Oni nemaju Mc’Donalds i Burger King,oni nikada nisu probali ni kockicu Milke niti Sladoled od jagode.Njima je dovoljna kora od kruha koju neki od nas ne vole i bacaju.</a:t>
            </a:r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73016"/>
            <a:ext cx="2400267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140968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Not Equal 5"/>
          <p:cNvSpPr/>
          <p:nvPr/>
        </p:nvSpPr>
        <p:spPr>
          <a:xfrm>
            <a:off x="4499992" y="4149080"/>
            <a:ext cx="1368152" cy="936104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60648"/>
            <a:ext cx="5328592" cy="5746643"/>
          </a:xfrm>
        </p:spPr>
        <p:txBody>
          <a:bodyPr/>
          <a:lstStyle/>
          <a:p>
            <a:r>
              <a:rPr lang="hr-HR" dirty="0" smtClean="0"/>
              <a:t>Ali mi im možemo pomoći!</a:t>
            </a:r>
          </a:p>
          <a:p>
            <a:pPr>
              <a:buNone/>
            </a:pPr>
            <a:r>
              <a:rPr lang="hr-HR" dirty="0" smtClean="0"/>
              <a:t>  Postoje mnoge  udruge koje pomažu djeci u Africi i osnivaju sirotišta,</a:t>
            </a:r>
          </a:p>
          <a:p>
            <a:pPr>
              <a:buNone/>
            </a:pPr>
            <a:r>
              <a:rPr lang="hr-HR" dirty="0" smtClean="0"/>
              <a:t>  također.Time im daju krov nad glavom i siguran život.I ako je to za nas loše,za njih je to spas od dana bježanja po šumi,dana nošenja vode po nekoliko kilometara i još drugih strašnih dana koje mi ne možemo ni zamisliti.</a:t>
            </a:r>
            <a:endParaRPr lang="hr-HR" dirty="0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2121024" cy="2121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52120" y="256490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hlinkClick r:id="rId4"/>
              </a:rPr>
              <a:t>http://www.unicef.hr/show.jsp?page=148840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32849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(Unicefova akcija ‘‘Škole za afriku’’)</a:t>
            </a:r>
            <a:endParaRPr lang="hr-H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Uključivanjem 51 hrvatske škole, Ured UNICEF-a za Hrvatsku priključio se 2008. godine provedbi projekta Škole za Afriku. 2009. godine u projektu sudjeluje 194 škola i oko 60000 djece, a njihove su aktivnosti do sad bile usmjerene na pomoć djeci u Ruandi.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Unicef-Škole za Afriku</a:t>
            </a:r>
            <a:endParaRPr lang="hr-H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67834"/>
            <a:ext cx="2160240" cy="227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82862"/>
            <a:ext cx="3599460" cy="265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107504" y="1052737"/>
            <a:ext cx="9036496" cy="5112567"/>
          </a:xfrm>
        </p:spPr>
        <p:txBody>
          <a:bodyPr>
            <a:normAutofit/>
          </a:bodyPr>
          <a:lstStyle/>
          <a:p>
            <a:r>
              <a:rPr lang="hr-HR" dirty="0" smtClean="0"/>
              <a:t>95 kn	stoje knjige i bilježnice za dva učenika za jednu školsku godinu</a:t>
            </a:r>
          </a:p>
          <a:p>
            <a:r>
              <a:rPr lang="hr-HR" dirty="0" smtClean="0"/>
              <a:t>190 kn	stoje klupa i stolice za dva učenika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325 kn	omogućuje dodatnu edukaciju učitelja</a:t>
            </a:r>
          </a:p>
          <a:p>
            <a:r>
              <a:rPr lang="hr-HR" dirty="0" smtClean="0"/>
              <a:t>500 kn	stoji sportska oprema za jednu školu</a:t>
            </a:r>
          </a:p>
          <a:p>
            <a:endParaRPr lang="hr-HR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39552" y="260648"/>
            <a:ext cx="79928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chemeClr val="tx2"/>
                </a:solidFill>
              </a:rPr>
              <a:t>što se može nabaviti donacijama? </a:t>
            </a:r>
            <a:endParaRPr lang="hr-HR" sz="3600" dirty="0">
              <a:solidFill>
                <a:schemeClr val="tx2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76872"/>
            <a:ext cx="3668280" cy="2441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2348881"/>
            <a:ext cx="3096344" cy="232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04507"/>
          </a:xfrm>
        </p:spPr>
        <p:txBody>
          <a:bodyPr>
            <a:normAutofit/>
          </a:bodyPr>
          <a:lstStyle/>
          <a:p>
            <a:r>
              <a:rPr lang="hr-HR" dirty="0" smtClean="0"/>
              <a:t>625 - kovčeg pun stvari koje se mogu naći u učionici (bilježnice, olovke, gumice, škare, ploča). Svaki kovčeg ima dovoljno pribora za jednog učitelja i 80 djece.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10.700 - oprema jedne učionice s klupama i stolicama, pločom i učiteljskim stolom</a:t>
            </a:r>
          </a:p>
          <a:p>
            <a:r>
              <a:rPr lang="hr-HR" dirty="0" smtClean="0"/>
              <a:t>25.000 kn - uspostava i opremanje centra za obrazovanje djece koja su napustila redovno školovanje</a:t>
            </a:r>
            <a:endParaRPr lang="hr-H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088772"/>
            <a:ext cx="4078635" cy="1886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Pomoći se može na razne načine.Dati kunu,ili dvije,to zasigurno nije problem.Možete dati i </a:t>
            </a:r>
            <a:r>
              <a:rPr lang="hr-HR" dirty="0" smtClean="0"/>
              <a:t>staru odjeću </a:t>
            </a:r>
            <a:r>
              <a:rPr lang="hr-HR" dirty="0" smtClean="0"/>
              <a:t>i </a:t>
            </a:r>
            <a:r>
              <a:rPr lang="hr-HR" dirty="0" smtClean="0"/>
              <a:t>obuću </a:t>
            </a:r>
            <a:r>
              <a:rPr lang="hr-HR" dirty="0" smtClean="0"/>
              <a:t>koju ste odavno preraslii koja vam samo skuplja prašinu u ormaru.Ili poslati brašno ili neku drugu namirnicu koja vam netreba.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pomoći?</a:t>
            </a:r>
            <a:endParaRPr lang="hr-H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5900" y="3933056"/>
            <a:ext cx="3008553" cy="266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21088"/>
            <a:ext cx="3744416" cy="250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094" y="0"/>
            <a:ext cx="2672611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/>
          <a:lstStyle/>
          <a:p>
            <a:r>
              <a:rPr lang="hr-HR" dirty="0" smtClean="0"/>
              <a:t>Njima za sreću ne treba puno!</a:t>
            </a:r>
            <a:endParaRPr lang="hr-H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96752"/>
            <a:ext cx="3600450" cy="2695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4657901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77072"/>
            <a:ext cx="3867150" cy="2600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90</TotalTime>
  <Words>434</Words>
  <Application>Microsoft Office PowerPoint</Application>
  <PresentationFormat>On-screen Show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Pomozimo Africi</vt:lpstr>
      <vt:lpstr>PowerPoint Presentation</vt:lpstr>
      <vt:lpstr>PowerPoint Presentation</vt:lpstr>
      <vt:lpstr>PowerPoint Presentation</vt:lpstr>
      <vt:lpstr>Unicef-Škole za Afriku</vt:lpstr>
      <vt:lpstr>PowerPoint Presentation</vt:lpstr>
      <vt:lpstr>PowerPoint Presentation</vt:lpstr>
      <vt:lpstr>Kako pomoći?</vt:lpstr>
      <vt:lpstr>PowerPoint Presentation</vt:lpstr>
      <vt:lpstr>OŠ Luka vas poziva:</vt:lpstr>
      <vt:lpstr>Tko im još pomaže?MISIONARI</vt:lpstr>
      <vt:lpstr>PowerPoint Presentation</vt:lpstr>
      <vt:lpstr>PowerPoint Presentation</vt:lpstr>
      <vt:lpstr>PowerPoint Presentation</vt:lpstr>
      <vt:lpstr>Pomozimo im!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Pomozimo Africi</dc:title>
  <dc:creator>zadro</dc:creator>
  <cp:lastModifiedBy>Knjižnica</cp:lastModifiedBy>
  <cp:revision>12</cp:revision>
  <dcterms:created xsi:type="dcterms:W3CDTF">2011-12-12T16:00:23Z</dcterms:created>
  <dcterms:modified xsi:type="dcterms:W3CDTF">2011-12-13T11:36:46Z</dcterms:modified>
</cp:coreProperties>
</file>